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8" r:id="rId3"/>
    <p:sldId id="259" r:id="rId4"/>
    <p:sldId id="260" r:id="rId5"/>
    <p:sldId id="261" r:id="rId6"/>
    <p:sldId id="265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71409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po P 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</a:t>
            </a:r>
            <a:r>
              <a:rPr lang="cs-CZ" sz="1600" smtClean="0"/>
              <a:t>:      </a:t>
            </a:r>
            <a:r>
              <a:rPr lang="cs-CZ" sz="1600" b="1" smtClean="0"/>
              <a:t>VY_32_inovace_10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</a:t>
            </a:r>
            <a:r>
              <a:rPr lang="cs-CZ" sz="1600" b="1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po </a:t>
            </a:r>
            <a:r>
              <a:rPr lang="cs-CZ" sz="1600" b="1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P </a:t>
            </a:r>
            <a:endParaRPr lang="cs-CZ" sz="1600" b="1" dirty="0" smtClean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Listopad 2011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Vyjmenovaná slova</a:t>
            </a:r>
          </a:p>
          <a:p>
            <a:r>
              <a:rPr lang="cs-CZ" sz="1600" dirty="0" smtClean="0"/>
              <a:t>Anotace:    Představení vyjmenovaných slov a slov příbuzných.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85167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Vyjmenovaná slova po P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700808"/>
            <a:ext cx="2088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pýcha</a:t>
            </a:r>
          </a:p>
          <a:p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27784" y="1710709"/>
            <a:ext cx="17281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pytel</a:t>
            </a:r>
          </a:p>
          <a:p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1700808"/>
            <a:ext cx="28513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pysk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84168" y="1654641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netopýr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8454" y="2854969"/>
            <a:ext cx="25922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s</a:t>
            </a:r>
            <a:r>
              <a:rPr lang="cs-CZ" sz="4800" b="1" dirty="0" smtClean="0"/>
              <a:t>lepýš</a:t>
            </a:r>
          </a:p>
          <a:p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27035" y="2854968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pyl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23928" y="2847684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kopyto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2841331"/>
            <a:ext cx="24122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klopýtat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3732" y="4005063"/>
            <a:ext cx="25770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t</a:t>
            </a:r>
            <a:r>
              <a:rPr lang="cs-CZ" sz="4800" b="1" dirty="0" smtClean="0"/>
              <a:t>řpytit se</a:t>
            </a:r>
            <a:endParaRPr lang="cs-CZ" sz="4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43159" y="3985022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zpytovat</a:t>
            </a:r>
            <a:endParaRPr lang="cs-CZ" sz="4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44208" y="3979934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pykat</a:t>
            </a:r>
            <a:endParaRPr lang="cs-CZ" sz="4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9967" y="5085184"/>
            <a:ext cx="20618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pýr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29013" y="5082974"/>
            <a:ext cx="22870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pýřit se </a:t>
            </a:r>
            <a:endParaRPr lang="cs-CZ" sz="4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21208" y="5069395"/>
            <a:ext cx="49087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č</a:t>
            </a:r>
            <a:r>
              <a:rPr lang="cs-CZ" sz="4800" b="1" dirty="0" smtClean="0"/>
              <a:t>epýřit se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75390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0"/>
                            </p:stCondLst>
                            <p:childTnLst>
                              <p:par>
                                <p:cTn id="5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2000"/>
                            </p:stCondLst>
                            <p:childTnLst>
                              <p:par>
                                <p:cTn id="6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4000"/>
                            </p:stCondLst>
                            <p:childTnLst>
                              <p:par>
                                <p:cTn id="6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6000"/>
                            </p:stCondLst>
                            <p:childTnLst>
                              <p:par>
                                <p:cTn id="7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6" grpId="0"/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Příbuzná slova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51190" y="1268760"/>
            <a:ext cx="20419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pýcha -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0807" y="2689410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p</a:t>
            </a:r>
            <a:r>
              <a:rPr lang="cs-CZ" sz="4800" b="1" dirty="0" smtClean="0"/>
              <a:t>ytel -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4149" y="2689410"/>
            <a:ext cx="22388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pytlák,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08645" y="2660117"/>
            <a:ext cx="2869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pytlačit,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6966" y="4293096"/>
            <a:ext cx="18371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p</a:t>
            </a:r>
            <a:r>
              <a:rPr lang="cs-CZ" sz="4800" b="1" dirty="0" smtClean="0"/>
              <a:t>ysk -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12819" y="4293096"/>
            <a:ext cx="292917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ptakopysk, </a:t>
            </a:r>
            <a:endParaRPr lang="cs-CZ" sz="4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1191" y="5315507"/>
            <a:ext cx="26086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n</a:t>
            </a:r>
            <a:r>
              <a:rPr lang="cs-CZ" sz="4800" b="1" dirty="0" smtClean="0"/>
              <a:t>etopýr -</a:t>
            </a:r>
            <a:endParaRPr lang="cs-CZ" sz="4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76067" y="5315506"/>
            <a:ext cx="30083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netopýří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66283" y="3491115"/>
            <a:ext cx="28757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pytlovina,</a:t>
            </a:r>
            <a:endParaRPr lang="cs-CZ" sz="4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424309" y="4293095"/>
            <a:ext cx="3052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pyskatý</a:t>
            </a:r>
            <a:endParaRPr lang="cs-CZ" sz="4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25843" y="3491114"/>
            <a:ext cx="286911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pytlík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09751" y="1268758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p</a:t>
            </a:r>
            <a:r>
              <a:rPr lang="cs-CZ" sz="4800" b="1" dirty="0" smtClean="0"/>
              <a:t>yšný, 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31375" y="1268757"/>
            <a:ext cx="24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p</a:t>
            </a:r>
            <a:r>
              <a:rPr lang="cs-CZ" sz="4800" b="1" dirty="0" smtClean="0"/>
              <a:t>řepych,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45058" y="1268756"/>
            <a:ext cx="2699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pýchavka</a:t>
            </a:r>
            <a:endParaRPr lang="cs-CZ" sz="4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514149" y="1879984"/>
            <a:ext cx="30659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p</a:t>
            </a:r>
            <a:r>
              <a:rPr lang="cs-CZ" sz="4800" b="1" dirty="0" smtClean="0"/>
              <a:t>yšnit se, </a:t>
            </a:r>
            <a:endParaRPr lang="cs-CZ" sz="4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25843" y="1879984"/>
            <a:ext cx="38020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hrdopýšek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31960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0"/>
                            </p:stCondLst>
                            <p:childTnLst>
                              <p:par>
                                <p:cTn id="5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2000"/>
                            </p:stCondLst>
                            <p:childTnLst>
                              <p:par>
                                <p:cTn id="6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4000"/>
                            </p:stCondLst>
                            <p:childTnLst>
                              <p:par>
                                <p:cTn id="6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6000"/>
                            </p:stCondLst>
                            <p:childTnLst>
                              <p:par>
                                <p:cTn id="7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8000"/>
                            </p:stCondLst>
                            <p:childTnLst>
                              <p:par>
                                <p:cTn id="7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30000"/>
                            </p:stCondLst>
                            <p:childTnLst>
                              <p:par>
                                <p:cTn id="8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4" grpId="0"/>
      <p:bldP spid="17" grpId="0"/>
      <p:bldP spid="16" grpId="0"/>
      <p:bldP spid="5" grpId="0"/>
      <p:bldP spid="6" grpId="0"/>
      <p:bldP spid="7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476672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s</a:t>
            </a:r>
            <a:r>
              <a:rPr lang="cs-CZ" sz="4800" b="1" dirty="0" smtClean="0"/>
              <a:t>lepýš -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31793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p</a:t>
            </a:r>
            <a:r>
              <a:rPr lang="cs-CZ" sz="4800" b="1" dirty="0" smtClean="0"/>
              <a:t>yl -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2401901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k</a:t>
            </a:r>
            <a:r>
              <a:rPr lang="cs-CZ" sz="4800" b="1" dirty="0" smtClean="0"/>
              <a:t>opyto -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7824" y="2401900"/>
            <a:ext cx="23759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k</a:t>
            </a:r>
            <a:r>
              <a:rPr lang="cs-CZ" sz="4800" b="1" dirty="0" smtClean="0"/>
              <a:t>opýtko,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59" y="3428996"/>
            <a:ext cx="26642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k</a:t>
            </a:r>
            <a:r>
              <a:rPr lang="cs-CZ" sz="4800" b="1" dirty="0" smtClean="0"/>
              <a:t>lopýtat -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31840" y="3417460"/>
            <a:ext cx="31679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klopýtnout, 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58554" y="3428996"/>
            <a:ext cx="28779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klopýtnutí</a:t>
            </a:r>
            <a:endParaRPr lang="cs-CZ" sz="48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2987824" y="476670"/>
            <a:ext cx="36004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/>
              <a:t>slepýší</a:t>
            </a:r>
            <a:endParaRPr lang="cs-CZ" sz="4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87824" y="1431789"/>
            <a:ext cx="22318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pylový, </a:t>
            </a:r>
            <a:endParaRPr lang="cs-CZ" sz="4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219716" y="1431791"/>
            <a:ext cx="3131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o</a:t>
            </a:r>
            <a:r>
              <a:rPr lang="cs-CZ" sz="4800" b="1" dirty="0" smtClean="0"/>
              <a:t>pylovat,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63732" y="2401901"/>
            <a:ext cx="36727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sudokopytník</a:t>
            </a:r>
            <a:endParaRPr lang="cs-CZ" sz="4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1559" y="4529363"/>
            <a:ext cx="30963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t</a:t>
            </a:r>
            <a:r>
              <a:rPr lang="cs-CZ" sz="4800" b="1" dirty="0" smtClean="0"/>
              <a:t>řpytit se -</a:t>
            </a:r>
            <a:endParaRPr lang="cs-CZ" sz="4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25699" y="4509119"/>
            <a:ext cx="30254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t</a:t>
            </a:r>
            <a:r>
              <a:rPr lang="cs-CZ" sz="4800" b="1" dirty="0" smtClean="0"/>
              <a:t>řpytka,</a:t>
            </a:r>
            <a:endParaRPr lang="cs-CZ" sz="4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96136" y="4509118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třpytivý,</a:t>
            </a:r>
            <a:endParaRPr lang="cs-CZ" sz="4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425699" y="5340117"/>
            <a:ext cx="24517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třpyt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3004261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0"/>
                            </p:stCondLst>
                            <p:childTnLst>
                              <p:par>
                                <p:cTn id="5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2000"/>
                            </p:stCondLst>
                            <p:childTnLst>
                              <p:par>
                                <p:cTn id="6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4000"/>
                            </p:stCondLst>
                            <p:childTnLst>
                              <p:par>
                                <p:cTn id="6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6000"/>
                            </p:stCondLst>
                            <p:childTnLst>
                              <p:par>
                                <p:cTn id="7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8000"/>
                            </p:stCondLst>
                            <p:childTnLst>
                              <p:par>
                                <p:cTn id="7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8" grpId="0"/>
      <p:bldP spid="9" grpId="0"/>
      <p:bldP spid="10" grpId="0"/>
      <p:bldP spid="11" grpId="0"/>
      <p:bldP spid="2" grpId="0"/>
      <p:bldP spid="17" grpId="0"/>
      <p:bldP spid="18" grpId="0"/>
      <p:bldP spid="5" grpId="0"/>
      <p:bldP spid="16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27949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z</a:t>
            </a:r>
            <a:r>
              <a:rPr lang="cs-CZ" sz="4800" b="1" dirty="0" smtClean="0"/>
              <a:t>pytovat -</a:t>
            </a:r>
            <a:endParaRPr lang="cs-CZ" sz="4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25592" y="449976"/>
            <a:ext cx="41965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nevyzpytatelný,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4074" y="2093377"/>
            <a:ext cx="2744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p</a:t>
            </a:r>
            <a:r>
              <a:rPr lang="cs-CZ" sz="4800" b="1" dirty="0" smtClean="0"/>
              <a:t>ykat -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25593" y="2093375"/>
            <a:ext cx="31277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o</a:t>
            </a:r>
            <a:r>
              <a:rPr lang="cs-CZ" sz="4800" b="1" dirty="0" smtClean="0"/>
              <a:t>dpykat si,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5" y="3026759"/>
            <a:ext cx="25202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pýr -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76956" y="3030051"/>
            <a:ext cx="32232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pýřavka</a:t>
            </a:r>
            <a:endParaRPr lang="cs-CZ" sz="4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5" y="4091586"/>
            <a:ext cx="26154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pýřit se -</a:t>
            </a:r>
            <a:endParaRPr lang="cs-CZ" sz="4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71056" y="4091584"/>
            <a:ext cx="39604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z</a:t>
            </a:r>
            <a:r>
              <a:rPr lang="cs-CZ" sz="4800" b="1" dirty="0" smtClean="0"/>
              <a:t>apýřit se </a:t>
            </a:r>
            <a:endParaRPr lang="cs-CZ" sz="4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64074" y="5221369"/>
            <a:ext cx="33038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č</a:t>
            </a:r>
            <a:r>
              <a:rPr lang="cs-CZ" sz="4800" b="1" dirty="0" smtClean="0"/>
              <a:t>epýřit se -</a:t>
            </a:r>
            <a:endParaRPr lang="cs-CZ" sz="4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15353" y="5221368"/>
            <a:ext cx="34697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rozčepýřený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25593" y="1262378"/>
            <a:ext cx="32536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zpytování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16216" y="2093375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nepykat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401607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0"/>
                            </p:stCondLst>
                            <p:childTnLst>
                              <p:par>
                                <p:cTn id="5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2000"/>
                            </p:stCondLst>
                            <p:childTnLst>
                              <p:par>
                                <p:cTn id="6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/>
      <p:bldP spid="10" grpId="0"/>
      <p:bldP spid="11" grpId="0"/>
      <p:bldP spid="13" grpId="0"/>
      <p:bldP spid="14" grpId="0"/>
      <p:bldP spid="16" grpId="0"/>
      <p:bldP spid="17" grpId="0"/>
      <p:bldP spid="4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Slova, ve kterých také píšeme Y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907881"/>
            <a:ext cx="34563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Pyšely, 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03104" y="1907880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Spytihněv, 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3062041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Chropyně, 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23928" y="3062042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Přepychy,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5172" y="4149080"/>
            <a:ext cx="30227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/>
              <a:t>Spytovice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198651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Zdroje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Vyjmenovaná slova hrou; vydavatel – Nová škola, s.r.o., 2010</a:t>
            </a:r>
            <a:endParaRPr lang="cs-CZ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307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191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Český jazyk – Vyjmenovaná slova po P </vt:lpstr>
      <vt:lpstr>Vyjmenovaná slova po P</vt:lpstr>
      <vt:lpstr>Příbuzná slova</vt:lpstr>
      <vt:lpstr>Prezentace aplikace PowerPoint</vt:lpstr>
      <vt:lpstr>Prezentace aplikace PowerPoint</vt:lpstr>
      <vt:lpstr>Slova, ve kterých také píšeme 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66</cp:revision>
  <dcterms:created xsi:type="dcterms:W3CDTF">2011-12-02T14:06:03Z</dcterms:created>
  <dcterms:modified xsi:type="dcterms:W3CDTF">2012-10-29T12:41:38Z</dcterms:modified>
</cp:coreProperties>
</file>