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4" r:id="rId3"/>
    <p:sldId id="265" r:id="rId4"/>
    <p:sldId id="266" r:id="rId5"/>
    <p:sldId id="267" r:id="rId6"/>
    <p:sldId id="268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A025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P – Procvičování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VY_32_inovace_12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Procvičování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Závěrečná cvičení na probrané pravopisné jevy.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102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Doplň</a:t>
            </a:r>
            <a:r>
              <a:rPr lang="es-ES" b="1" dirty="0">
                <a:solidFill>
                  <a:srgbClr val="A0251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_chavka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_vovar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strašp_tel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_skovec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řp_tka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_lník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řep_ch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udokop_tník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chavka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vovar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strašp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tel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skovec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třp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tka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lník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ch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udokop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559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ap_rnictví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h</a:t>
            </a:r>
            <a:r>
              <a:rPr lang="cs-CZ" sz="2800" b="1" dirty="0" err="1" smtClean="0"/>
              <a:t>rdop_šek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_tlák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evyzp_tatelný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_řavka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Sp_tihněv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p_čka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k</a:t>
            </a:r>
            <a:r>
              <a:rPr lang="cs-CZ" sz="2800" b="1" dirty="0" err="1" smtClean="0"/>
              <a:t>op_rovat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rnictví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hrdop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šek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tlák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nevyzp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tatelný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řavka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tihněv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čka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rovat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8835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_l</a:t>
            </a:r>
            <a:r>
              <a:rPr lang="cs-CZ" sz="2800" b="1" dirty="0" smtClean="0"/>
              <a:t> čaj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p_lovat</a:t>
            </a:r>
            <a:r>
              <a:rPr lang="cs-CZ" sz="2800" b="1" dirty="0" smtClean="0"/>
              <a:t> květy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rn </a:t>
            </a:r>
            <a:r>
              <a:rPr lang="cs-CZ" sz="2800" b="1" dirty="0" err="1" smtClean="0"/>
              <a:t>p_chá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_ch</a:t>
            </a:r>
            <a:r>
              <a:rPr lang="cs-CZ" sz="2800" b="1" dirty="0" smtClean="0"/>
              <a:t> v lese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ůležitý </a:t>
            </a:r>
            <a:r>
              <a:rPr lang="cs-CZ" sz="2800" b="1" dirty="0" err="1" smtClean="0"/>
              <a:t>sp_s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_tlík</a:t>
            </a:r>
            <a:r>
              <a:rPr lang="cs-CZ" sz="2800" b="1" dirty="0" smtClean="0"/>
              <a:t> bonbónů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řep_chový</a:t>
            </a:r>
            <a:r>
              <a:rPr lang="cs-CZ" sz="2800" b="1" dirty="0" smtClean="0"/>
              <a:t> byt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vizd </a:t>
            </a:r>
            <a:r>
              <a:rPr lang="cs-CZ" sz="2800" b="1" dirty="0" err="1" smtClean="0"/>
              <a:t>p_šťaly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 čaj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lovat květy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rn 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chá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ch v lese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ůležitý sp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tlík bonbónů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řep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chový byt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vizd 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šťaly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25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Doplň</a:t>
            </a:r>
            <a:r>
              <a:rPr lang="es-ES" b="1" dirty="0">
                <a:solidFill>
                  <a:srgbClr val="A0251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_hatý</a:t>
            </a:r>
            <a:r>
              <a:rPr lang="cs-CZ" sz="2800" b="1" dirty="0" smtClean="0"/>
              <a:t> kluk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řevěné </a:t>
            </a:r>
            <a:r>
              <a:rPr lang="cs-CZ" sz="2800" b="1" dirty="0" err="1" smtClean="0"/>
              <a:t>p_liny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p_tuj</a:t>
            </a:r>
            <a:r>
              <a:rPr lang="cs-CZ" sz="2800" b="1" dirty="0" smtClean="0"/>
              <a:t> svědomí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_l</a:t>
            </a:r>
            <a:r>
              <a:rPr lang="cs-CZ" sz="2800" b="1" dirty="0" smtClean="0"/>
              <a:t> z květů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esklá </a:t>
            </a:r>
            <a:r>
              <a:rPr lang="cs-CZ" sz="2800" b="1" dirty="0" err="1" smtClean="0"/>
              <a:t>třp_tka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59" y="4627619"/>
            <a:ext cx="3163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op_navá</a:t>
            </a:r>
            <a:r>
              <a:rPr lang="cs-CZ" sz="2800" b="1" dirty="0" smtClean="0"/>
              <a:t> rostlina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6452" y="530655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rabec se </a:t>
            </a:r>
            <a:r>
              <a:rPr lang="cs-CZ" sz="2800" b="1" dirty="0" err="1" smtClean="0"/>
              <a:t>čep_ří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etop_ří</a:t>
            </a:r>
            <a:r>
              <a:rPr lang="cs-CZ" sz="2800" b="1" dirty="0" smtClean="0"/>
              <a:t> mládě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hatý kluk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řevěné 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liny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tuj svědomí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l z květů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esklá třp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tka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op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navá rostlina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rabec se čep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ří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etop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ří mládě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7486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Doplň</a:t>
            </a:r>
            <a:r>
              <a:rPr lang="es-ES" b="1" dirty="0">
                <a:solidFill>
                  <a:srgbClr val="A0251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813690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Zap_nat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slep_ce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ptakop_sk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vyp_nač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p_lník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klop_tání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cestop_s</a:t>
            </a:r>
            <a:r>
              <a:rPr lang="cs-CZ" sz="4400" b="1" dirty="0" smtClean="0"/>
              <a:t>, ostrá </a:t>
            </a:r>
            <a:r>
              <a:rPr lang="cs-CZ" sz="4400" b="1" dirty="0" err="1" smtClean="0"/>
              <a:t>p_la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kop_tko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lep_dlo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Sp_tihněv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P_šely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Chrop_ně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p_lot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p_chavka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p_vo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p_šťala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p_tlovina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časop_s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Pep_k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op_sovat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zap_rat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lamp_čka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p_tlíček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zap_řil</a:t>
            </a:r>
            <a:r>
              <a:rPr lang="cs-CZ" sz="4400" b="1" dirty="0" smtClean="0"/>
              <a:t> se.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73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Napiš slova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F17HF3LL\MC9003521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1436483" cy="1782024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0IT3TFN2\MC9003522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484784"/>
            <a:ext cx="1783533" cy="1195057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VUWYG4ZW\MP90043873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780928"/>
            <a:ext cx="1781944" cy="1781944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MKNLO6KA\MC9004381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708920"/>
            <a:ext cx="1571225" cy="1466651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MKNLO6KA\MC9003499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797152"/>
            <a:ext cx="1812202" cy="1394234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VUWYG4ZW\MC9003893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653136"/>
            <a:ext cx="1445653" cy="15257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2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8923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281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Vyjmenovaná slova po P – Procvičování</vt:lpstr>
      <vt:lpstr>Doplň i – í / y - ý</vt:lpstr>
      <vt:lpstr>Doplň i – í / y - ý</vt:lpstr>
      <vt:lpstr>Doplň i – í / y - ý</vt:lpstr>
      <vt:lpstr>Doplň i – í / y - ý</vt:lpstr>
      <vt:lpstr>Doplň i – í / y - ý</vt:lpstr>
      <vt:lpstr>Napiš slova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65</cp:revision>
  <dcterms:created xsi:type="dcterms:W3CDTF">2011-12-02T14:06:03Z</dcterms:created>
  <dcterms:modified xsi:type="dcterms:W3CDTF">2012-10-29T12:42:03Z</dcterms:modified>
</cp:coreProperties>
</file>