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8" r:id="rId3"/>
    <p:sldId id="259" r:id="rId4"/>
    <p:sldId id="260" r:id="rId5"/>
    <p:sldId id="261" r:id="rId6"/>
    <p:sldId id="265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71409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S 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VY_32_inovace_13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S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Listopad 2011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Vyjmenovaná slova</a:t>
            </a:r>
          </a:p>
          <a:p>
            <a:r>
              <a:rPr lang="cs-CZ" sz="1600" dirty="0" smtClean="0"/>
              <a:t>Anotace:    Představení vyjmenovaných slov a slov příbuzných.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16229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Vyjmenovaná slova po S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syn</a:t>
            </a:r>
          </a:p>
          <a:p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1710709"/>
            <a:ext cx="1728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sytý</a:t>
            </a:r>
          </a:p>
          <a:p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1700808"/>
            <a:ext cx="28513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sýr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1654641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syrový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8454" y="2854969"/>
            <a:ext cx="25922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sychravý</a:t>
            </a:r>
          </a:p>
          <a:p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67367" y="2864870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usychat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81658" y="2870592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sýkora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8454" y="4009130"/>
            <a:ext cx="24122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sýček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07431" y="4009130"/>
            <a:ext cx="16485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sysel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55976" y="4009129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syčet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4009128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sypat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7539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Příbuzná slova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1190" y="1268760"/>
            <a:ext cx="20419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syn-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2501" y="2273911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sytý-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29966" y="2287810"/>
            <a:ext cx="26901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nenasyta,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2979" y="2273910"/>
            <a:ext cx="2869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nasycený,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6966" y="4293096"/>
            <a:ext cx="18371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sýr-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12819" y="4293096"/>
            <a:ext cx="23674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syreček, 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1191" y="5315507"/>
            <a:ext cx="26086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syrový-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76067" y="5315506"/>
            <a:ext cx="30083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syrovinka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29966" y="3212976"/>
            <a:ext cx="30501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nenasytný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4293096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sýrový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09751" y="1268758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synek, 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31375" y="1268757"/>
            <a:ext cx="24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synovec,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45058" y="1268756"/>
            <a:ext cx="2699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zlosyn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4" grpId="0"/>
      <p:bldP spid="17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76672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sychravý-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74091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usychat-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993032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sýkora-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3" y="2993031"/>
            <a:ext cx="23759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sýkorka,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58" y="4296943"/>
            <a:ext cx="26642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sýček-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4296941"/>
            <a:ext cx="31679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sýčkovat, 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3291" y="4296943"/>
            <a:ext cx="28779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nesýčkuj</a:t>
            </a:r>
            <a:endParaRPr lang="cs-CZ" sz="4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75856" y="476671"/>
            <a:ext cx="23759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Sychrov 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1774090"/>
            <a:ext cx="26639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přisychat, </a:t>
            </a:r>
            <a:endParaRPr lang="cs-CZ" sz="4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69721" y="1774089"/>
            <a:ext cx="3131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osychající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1761" y="2993032"/>
            <a:ext cx="36727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sýkorčí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59" y="5346504"/>
            <a:ext cx="30963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sysel-</a:t>
            </a:r>
            <a:endParaRPr lang="cs-CZ" sz="4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75853" y="5372860"/>
            <a:ext cx="30254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syslík,</a:t>
            </a:r>
            <a:endParaRPr lang="cs-CZ" sz="4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5346502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syslice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00426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6000"/>
                            </p:stCondLst>
                            <p:childTnLst>
                              <p:par>
                                <p:cTn id="7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8" grpId="0"/>
      <p:bldP spid="9" grpId="0"/>
      <p:bldP spid="10" grpId="0"/>
      <p:bldP spid="11" grpId="0"/>
      <p:bldP spid="2" grpId="0"/>
      <p:bldP spid="17" grpId="0"/>
      <p:bldP spid="18" grpId="0"/>
      <p:bldP spid="5" grpId="0"/>
      <p:bldP spid="16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27949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syčet-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1" y="476672"/>
            <a:ext cx="19167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syčící,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5" y="1677878"/>
            <a:ext cx="2744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sypat-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1" y="1677878"/>
            <a:ext cx="31277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v</a:t>
            </a:r>
            <a:r>
              <a:rPr lang="cs-CZ" sz="4800" b="1" dirty="0" smtClean="0"/>
              <a:t>ysypat,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1801" y="2780927"/>
            <a:ext cx="25202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z</a:t>
            </a:r>
            <a:r>
              <a:rPr lang="cs-CZ" sz="4800" b="1" dirty="0" smtClean="0"/>
              <a:t>ásyp,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88575" y="2780926"/>
            <a:ext cx="32232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sypký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88575" y="476671"/>
            <a:ext cx="32536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s</a:t>
            </a:r>
            <a:r>
              <a:rPr lang="cs-CZ" sz="4800" b="1" dirty="0" smtClean="0"/>
              <a:t>ykot, 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70516" y="1677876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s</a:t>
            </a:r>
            <a:r>
              <a:rPr lang="cs-CZ" sz="4800" b="1" dirty="0" smtClean="0"/>
              <a:t>ýpka,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53310" y="476672"/>
            <a:ext cx="18791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syčení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401607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/>
      <p:bldP spid="10" grpId="0"/>
      <p:bldP spid="11" grpId="0"/>
      <p:bldP spid="4" grpId="0"/>
      <p:bldP spid="7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Slova, ve kterých také píšeme 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907881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solidFill>
                  <a:prstClr val="black"/>
                </a:solidFill>
              </a:rPr>
              <a:t>Bosyně</a:t>
            </a:r>
            <a:r>
              <a:rPr lang="cs-CZ" sz="4800" b="1" dirty="0" smtClean="0">
                <a:solidFill>
                  <a:prstClr val="black"/>
                </a:solidFill>
              </a:rPr>
              <a:t>, 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03104" y="1907880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Sychrov, 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062041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Sýrovice, 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19128" y="3062040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solidFill>
                  <a:prstClr val="black"/>
                </a:solidFill>
              </a:rPr>
              <a:t>Synkov</a:t>
            </a:r>
            <a:r>
              <a:rPr lang="cs-CZ" sz="4800" b="1" dirty="0" smtClean="0">
                <a:solidFill>
                  <a:prstClr val="black"/>
                </a:solidFill>
              </a:rPr>
              <a:t>,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3062039"/>
            <a:ext cx="30227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Sýčina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198651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Zdroje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Vyjmenovaná slova hrou; vydavatel – Nová škola, s.r.o., 2010</a:t>
            </a:r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157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Český jazyk – Vyjmenovaná slova po S </vt:lpstr>
      <vt:lpstr>Vyjmenovaná slova po S</vt:lpstr>
      <vt:lpstr>Příbuzná slova</vt:lpstr>
      <vt:lpstr>Prezentace aplikace PowerPoint</vt:lpstr>
      <vt:lpstr>Prezentace aplikace PowerPoint</vt:lpstr>
      <vt:lpstr>Slova, ve kterých také píšeme 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73</cp:revision>
  <dcterms:created xsi:type="dcterms:W3CDTF">2011-12-02T14:06:03Z</dcterms:created>
  <dcterms:modified xsi:type="dcterms:W3CDTF">2012-10-29T12:42:17Z</dcterms:modified>
</cp:coreProperties>
</file>