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64" r:id="rId3"/>
    <p:sldId id="265" r:id="rId4"/>
    <p:sldId id="266" r:id="rId5"/>
    <p:sldId id="267" r:id="rId6"/>
    <p:sldId id="268" r:id="rId7"/>
    <p:sldId id="269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A025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S – Procvičování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VY_32_inovace_15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S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– Procvičování 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Závěrečná cvičení na probrané pravopisné jevy.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54890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7030A0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_lák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n</a:t>
            </a:r>
            <a:r>
              <a:rPr lang="cs-CZ" sz="2800" b="1" dirty="0" err="1" smtClean="0"/>
              <a:t>enas_ta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as_čet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_novec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_lnice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u</a:t>
            </a:r>
            <a:r>
              <a:rPr lang="cs-CZ" sz="2800" b="1" dirty="0" err="1" smtClean="0"/>
              <a:t>has_t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p</a:t>
            </a:r>
            <a:r>
              <a:rPr lang="cs-CZ" sz="2800" b="1" dirty="0" err="1" smtClean="0"/>
              <a:t>ros_nec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_reček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15853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lák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nenas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ta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čet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novec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lnice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uhas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t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nec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reček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5595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7030A0"/>
                </a:solidFill>
              </a:rPr>
              <a:t>Doplň</a:t>
            </a:r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o</a:t>
            </a:r>
            <a:r>
              <a:rPr lang="cs-CZ" sz="2800" b="1" dirty="0" err="1" smtClean="0"/>
              <a:t>s_ka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z</a:t>
            </a:r>
            <a:r>
              <a:rPr lang="cs-CZ" sz="2800" b="1" dirty="0" err="1" smtClean="0"/>
              <a:t>ás_lka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_rovátka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/>
              <a:t>s</a:t>
            </a:r>
            <a:r>
              <a:rPr lang="cs-CZ" sz="2800" b="1" dirty="0" err="1" smtClean="0"/>
              <a:t>_pka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us_nat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233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s_réna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4471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Bos_ně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s_korka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ka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zás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lka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rovátka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pka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1602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us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nat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réna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Bos</a:t>
            </a:r>
            <a:r>
              <a:rPr lang="cs-CZ" sz="2800" b="1" dirty="0" err="1" smtClean="0">
                <a:solidFill>
                  <a:srgbClr val="0000CC"/>
                </a:solidFill>
              </a:rPr>
              <a:t>y</a:t>
            </a:r>
            <a:r>
              <a:rPr lang="cs-CZ" sz="2800" b="1" dirty="0" err="1" smtClean="0"/>
              <a:t>ně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korka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688351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7030A0"/>
                </a:solidFill>
              </a:rPr>
              <a:t>Doplň</a:t>
            </a:r>
            <a:r>
              <a:rPr lang="es-ES" b="1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ousek </a:t>
            </a:r>
            <a:r>
              <a:rPr lang="cs-CZ" sz="2800" b="1" dirty="0" err="1" smtClean="0"/>
              <a:t>s_ra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s_rové</a:t>
            </a:r>
            <a:r>
              <a:rPr lang="cs-CZ" sz="2800" b="1" dirty="0" smtClean="0"/>
              <a:t> maso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s_pat</a:t>
            </a:r>
            <a:r>
              <a:rPr lang="cs-CZ" sz="2800" b="1" dirty="0" smtClean="0"/>
              <a:t> zlostí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taré </a:t>
            </a:r>
            <a:r>
              <a:rPr lang="cs-CZ" sz="2800" b="1" dirty="0" err="1" smtClean="0"/>
              <a:t>s_to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zas_t</a:t>
            </a:r>
            <a:r>
              <a:rPr lang="cs-CZ" sz="2800" b="1" dirty="0" smtClean="0"/>
              <a:t> obilí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ýt </a:t>
            </a:r>
            <a:r>
              <a:rPr lang="cs-CZ" sz="2800" b="1" dirty="0" err="1" smtClean="0"/>
              <a:t>s_rotek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lná </a:t>
            </a:r>
            <a:r>
              <a:rPr lang="cs-CZ" sz="2800" b="1" dirty="0" err="1" smtClean="0"/>
              <a:t>s_pka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9084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přes_pací</a:t>
            </a:r>
            <a:r>
              <a:rPr lang="cs-CZ" sz="2800" b="1" dirty="0" smtClean="0"/>
              <a:t> hodiny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ousek s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ra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rové maso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19453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pat zlostí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/>
              <a:t>taré 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zas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t obilí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b</a:t>
            </a:r>
            <a:r>
              <a:rPr lang="cs-CZ" sz="2800" b="1" dirty="0" smtClean="0"/>
              <a:t>ýt 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rotek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lná s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pka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</a:t>
            </a:r>
            <a:r>
              <a:rPr lang="cs-CZ" sz="2800" b="1" dirty="0" smtClean="0"/>
              <a:t>řes</a:t>
            </a:r>
            <a:r>
              <a:rPr lang="cs-CZ" sz="2800" b="1" dirty="0" smtClean="0">
                <a:solidFill>
                  <a:srgbClr val="0000CC"/>
                </a:solidFill>
              </a:rPr>
              <a:t>ý</a:t>
            </a:r>
            <a:r>
              <a:rPr lang="cs-CZ" sz="2800" b="1" dirty="0" smtClean="0"/>
              <a:t>pací hodiny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42523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7030A0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8460" y="1444134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s_čivé</a:t>
            </a:r>
            <a:r>
              <a:rPr lang="cs-CZ" sz="2800" b="1" dirty="0" smtClean="0"/>
              <a:t> zvuky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8460" y="1984105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s_chravý</a:t>
            </a:r>
            <a:r>
              <a:rPr lang="cs-CZ" sz="2800" b="1" dirty="0" smtClean="0"/>
              <a:t> den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8460" y="2636912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mas_rovat</a:t>
            </a:r>
            <a:r>
              <a:rPr lang="cs-CZ" sz="2800" b="1" dirty="0" smtClean="0"/>
              <a:t> svaly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8460" y="3261495"/>
            <a:ext cx="26642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rubé </a:t>
            </a:r>
            <a:r>
              <a:rPr lang="cs-CZ" sz="2800" b="1" dirty="0" err="1" smtClean="0"/>
              <a:t>nás_lí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98460" y="3948056"/>
            <a:ext cx="33843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ětský </a:t>
            </a:r>
            <a:r>
              <a:rPr lang="cs-CZ" sz="2800" b="1" dirty="0" err="1" smtClean="0"/>
              <a:t>zás_p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98460" y="4627619"/>
            <a:ext cx="3163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likatá </a:t>
            </a:r>
            <a:r>
              <a:rPr lang="cs-CZ" sz="2800" b="1" dirty="0" err="1" smtClean="0"/>
              <a:t>s_lnice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8460" y="5306553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ámek </a:t>
            </a:r>
            <a:r>
              <a:rPr lang="cs-CZ" sz="2800" b="1" dirty="0" err="1" smtClean="0"/>
              <a:t>S_chrov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94415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/>
              <a:t>s_ťka</a:t>
            </a:r>
            <a:r>
              <a:rPr lang="cs-CZ" sz="2800" b="1" dirty="0" smtClean="0"/>
              <a:t> na motýly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3418740" y="1444133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4139952" y="1433540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čivé zvuky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952" y="1984105"/>
            <a:ext cx="27363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chravý den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139952" y="26369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m</a:t>
            </a:r>
            <a:r>
              <a:rPr lang="cs-CZ" sz="2800" b="1" dirty="0" smtClean="0"/>
              <a:t>as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rovat svaly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139952" y="3261495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h</a:t>
            </a:r>
            <a:r>
              <a:rPr lang="cs-CZ" sz="2800" b="1" dirty="0" smtClean="0"/>
              <a:t>rubé nás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lí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39952" y="3964133"/>
            <a:ext cx="24494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d</a:t>
            </a:r>
            <a:r>
              <a:rPr lang="cs-CZ" sz="2800" b="1" dirty="0" smtClean="0"/>
              <a:t>ětský zás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p</a:t>
            </a:r>
            <a:endParaRPr lang="cs-CZ" sz="2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139952" y="4627619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k</a:t>
            </a:r>
            <a:r>
              <a:rPr lang="cs-CZ" sz="2800" b="1" dirty="0" smtClean="0"/>
              <a:t>likatá s</a:t>
            </a:r>
            <a:r>
              <a:rPr lang="cs-CZ" sz="2800" b="1" dirty="0" smtClean="0">
                <a:solidFill>
                  <a:srgbClr val="FF0000"/>
                </a:solidFill>
              </a:rPr>
              <a:t>i</a:t>
            </a:r>
            <a:r>
              <a:rPr lang="cs-CZ" sz="2800" b="1" dirty="0" smtClean="0"/>
              <a:t>lnice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39952" y="5306553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z</a:t>
            </a:r>
            <a:r>
              <a:rPr lang="cs-CZ" sz="2800" b="1" dirty="0" smtClean="0"/>
              <a:t>ámek S</a:t>
            </a:r>
            <a:r>
              <a:rPr lang="cs-CZ" sz="2800" b="1" dirty="0" smtClean="0">
                <a:solidFill>
                  <a:srgbClr val="0000CC"/>
                </a:solidFill>
              </a:rPr>
              <a:t>y</a:t>
            </a:r>
            <a:r>
              <a:rPr lang="cs-CZ" sz="2800" b="1" dirty="0" smtClean="0"/>
              <a:t>chrov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5945289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s</a:t>
            </a:r>
            <a:r>
              <a:rPr lang="cs-CZ" sz="2800" b="1" dirty="0" smtClean="0">
                <a:solidFill>
                  <a:srgbClr val="FF0000"/>
                </a:solidFill>
              </a:rPr>
              <a:t>í</a:t>
            </a:r>
            <a:r>
              <a:rPr lang="cs-CZ" sz="2800" b="1" dirty="0" smtClean="0"/>
              <a:t>ťka na motýly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874867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 b="1" dirty="0">
                <a:solidFill>
                  <a:srgbClr val="7030A0"/>
                </a:solidFill>
              </a:rPr>
              <a:t>Doplň </a:t>
            </a:r>
            <a:r>
              <a:rPr lang="es-ES" b="1" dirty="0">
                <a:solidFill>
                  <a:srgbClr val="FF0000"/>
                </a:solidFill>
              </a:rPr>
              <a:t>i – í </a:t>
            </a:r>
            <a:r>
              <a:rPr lang="es-ES" b="1" dirty="0">
                <a:solidFill>
                  <a:srgbClr val="0000CC"/>
                </a:solidFill>
              </a:rPr>
              <a:t>/ y - ý</a:t>
            </a:r>
            <a:endParaRPr lang="cs-CZ" b="1" dirty="0">
              <a:solidFill>
                <a:srgbClr val="0000CC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68760"/>
            <a:ext cx="81369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Nas_cený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s_gnál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hlas_vky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os_pky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les_k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s_ťovka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s_vý</a:t>
            </a:r>
            <a:r>
              <a:rPr lang="cs-CZ" sz="4400" b="1" dirty="0" smtClean="0"/>
              <a:t> holub, </a:t>
            </a:r>
            <a:r>
              <a:rPr lang="cs-CZ" sz="4400" b="1" dirty="0" err="1" smtClean="0"/>
              <a:t>has_č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s_tko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měs_ček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s_rup</a:t>
            </a:r>
            <a:r>
              <a:rPr lang="cs-CZ" sz="4400" b="1" dirty="0" smtClean="0"/>
              <a:t>, výstavní </a:t>
            </a:r>
            <a:r>
              <a:rPr lang="cs-CZ" sz="4400" b="1" dirty="0" err="1" smtClean="0"/>
              <a:t>s_ň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brus_rna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brus_nka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S_slov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os_paný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s_rky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s_rotek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os_ka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s_reček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s_rovinka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s_dlo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nes_čkuj</a:t>
            </a:r>
            <a:r>
              <a:rPr lang="cs-CZ" sz="4400" b="1" dirty="0" smtClean="0"/>
              <a:t>, </a:t>
            </a:r>
            <a:r>
              <a:rPr lang="cs-CZ" sz="4400" b="1" dirty="0" err="1" smtClean="0"/>
              <a:t>s_nek</a:t>
            </a:r>
            <a:r>
              <a:rPr lang="cs-CZ" sz="4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4736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Napiš slova</a:t>
            </a:r>
            <a:endParaRPr lang="cs-CZ" b="1" dirty="0">
              <a:solidFill>
                <a:srgbClr val="7030A0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Documents and Settings\Doma\Local Settings\Temporary Internet Files\Content.IE5\F17HF3LL\MC90010922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340768"/>
            <a:ext cx="1260696" cy="1519551"/>
          </a:xfrm>
          <a:prstGeom prst="rect">
            <a:avLst/>
          </a:prstGeom>
          <a:noFill/>
        </p:spPr>
      </p:pic>
      <p:pic>
        <p:nvPicPr>
          <p:cNvPr id="1027" name="Picture 3" descr="C:\Documents and Settings\Doma\Local Settings\Temporary Internet Files\Content.IE5\MKNLO6KA\MC90025165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104" y="1124744"/>
            <a:ext cx="1275749" cy="1621920"/>
          </a:xfrm>
          <a:prstGeom prst="rect">
            <a:avLst/>
          </a:prstGeom>
          <a:noFill/>
        </p:spPr>
      </p:pic>
      <p:pic>
        <p:nvPicPr>
          <p:cNvPr id="1028" name="Picture 4" descr="C:\Documents and Settings\Doma\Local Settings\Temporary Internet Files\Content.IE5\WCTCOTHX\MC9001989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924944"/>
            <a:ext cx="1370676" cy="1470014"/>
          </a:xfrm>
          <a:prstGeom prst="rect">
            <a:avLst/>
          </a:prstGeom>
          <a:noFill/>
        </p:spPr>
      </p:pic>
      <p:pic>
        <p:nvPicPr>
          <p:cNvPr id="1029" name="Picture 5" descr="C:\Documents and Settings\Doma\Local Settings\Temporary Internet Files\Content.IE5\V4R5UF1H\MC90021577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2924944"/>
            <a:ext cx="1522656" cy="1412977"/>
          </a:xfrm>
          <a:prstGeom prst="rect">
            <a:avLst/>
          </a:prstGeom>
          <a:noFill/>
        </p:spPr>
      </p:pic>
      <p:pic>
        <p:nvPicPr>
          <p:cNvPr id="1030" name="Picture 6" descr="C:\Documents and Settings\Doma\Local Settings\Temporary Internet Files\Content.IE5\WCTCOTHX\MC9003313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51520" y="4725144"/>
            <a:ext cx="1815220" cy="1445537"/>
          </a:xfrm>
          <a:prstGeom prst="rect">
            <a:avLst/>
          </a:prstGeom>
          <a:noFill/>
        </p:spPr>
      </p:pic>
      <p:pic>
        <p:nvPicPr>
          <p:cNvPr id="1031" name="Picture 7" descr="C:\Documents and Settings\Doma\Local Settings\Temporary Internet Files\Content.IE5\VUWYG4ZW\MC900398189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148064" y="4509120"/>
            <a:ext cx="1647749" cy="18050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28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Zdroje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Vyjmenovaná slova hrou; vydavatel – Nová škola, s.r.o., 2010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</a:t>
            </a:r>
            <a:r>
              <a:rPr lang="cs-CZ" b="1" dirty="0" err="1"/>
              <a:t>Power</a:t>
            </a:r>
            <a:r>
              <a:rPr lang="cs-CZ" b="1" dirty="0"/>
              <a:t> Point 2010</a:t>
            </a:r>
          </a:p>
        </p:txBody>
      </p:sp>
    </p:spTree>
    <p:extLst>
      <p:ext uri="{BB962C8B-B14F-4D97-AF65-F5344CB8AC3E}">
        <p14:creationId xmlns:p14="http://schemas.microsoft.com/office/powerpoint/2010/main" val="3892392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247</TotalTime>
  <Words>275</Words>
  <Application>Microsoft Office PowerPoint</Application>
  <PresentationFormat>Předvádění na obrazovce (4:3)</PresentationFormat>
  <Paragraphs>82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Český jazyk – Vyjmenovaná slova po S – Procvičování</vt:lpstr>
      <vt:lpstr>Doplň i – í / y - ý</vt:lpstr>
      <vt:lpstr>Doplň i – í / y - ý</vt:lpstr>
      <vt:lpstr>Doplň i – í / y - ý</vt:lpstr>
      <vt:lpstr>Doplň i – í / y - ý</vt:lpstr>
      <vt:lpstr>Doplň i – í / y - ý</vt:lpstr>
      <vt:lpstr>Napiš slova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70</cp:revision>
  <dcterms:created xsi:type="dcterms:W3CDTF">2011-12-02T14:06:03Z</dcterms:created>
  <dcterms:modified xsi:type="dcterms:W3CDTF">2012-10-29T12:42:48Z</dcterms:modified>
</cp:coreProperties>
</file>