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8" r:id="rId3"/>
    <p:sldId id="259" r:id="rId4"/>
    <p:sldId id="260" r:id="rId5"/>
    <p:sldId id="261" r:id="rId6"/>
    <p:sldId id="265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3300"/>
    <a:srgbClr val="A71409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po V 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VY_32_inovace_16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Vyjmenovaná slova </a:t>
            </a:r>
            <a:r>
              <a:rPr lang="cs-CZ" sz="1600" b="1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po </a:t>
            </a:r>
            <a:r>
              <a:rPr lang="cs-CZ" sz="1600" b="1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V </a:t>
            </a:r>
            <a:endParaRPr lang="cs-CZ" sz="1600" b="1" dirty="0" smtClean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Listopad 2011</a:t>
            </a:r>
          </a:p>
          <a:p>
            <a:r>
              <a:rPr lang="cs-CZ" sz="1600" dirty="0" smtClean="0"/>
              <a:t>Věková skupina:      3. ročník</a:t>
            </a:r>
          </a:p>
          <a:p>
            <a:r>
              <a:rPr lang="cs-CZ" sz="1600" dirty="0" smtClean="0"/>
              <a:t>Tematická oblast:    Český jazyk – Vyjmenovaná slova</a:t>
            </a:r>
          </a:p>
          <a:p>
            <a:r>
              <a:rPr lang="cs-CZ" sz="1600" dirty="0" smtClean="0"/>
              <a:t>Anotace:    Představení vyjmenovaných slov a slov příbuzných.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3876049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Vyjmenovaná slova po V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700808"/>
            <a:ext cx="2088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v</a:t>
            </a:r>
            <a:r>
              <a:rPr lang="cs-CZ" sz="4800" b="1" dirty="0" smtClean="0"/>
              <a:t>y</a:t>
            </a:r>
          </a:p>
          <a:p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97548" y="1679699"/>
            <a:ext cx="192637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vysoký</a:t>
            </a:r>
          </a:p>
          <a:p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1700808"/>
            <a:ext cx="28513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výt</a:t>
            </a:r>
            <a:endParaRPr lang="cs-CZ" sz="4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84168" y="1654641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výskat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8454" y="2854969"/>
            <a:ext cx="25922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zvykat</a:t>
            </a:r>
          </a:p>
          <a:p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67367" y="2864870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žvýkat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81658" y="287059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vydra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78454" y="4009130"/>
            <a:ext cx="24122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výr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75382" y="4009127"/>
            <a:ext cx="16485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vyžle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355976" y="4009129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povyk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552220" y="4009126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výheň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5229200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lova s předponou vy-, </a:t>
            </a:r>
            <a:r>
              <a:rPr lang="cs-CZ" sz="4800" b="1" dirty="0" err="1" smtClean="0"/>
              <a:t>vý</a:t>
            </a:r>
            <a:r>
              <a:rPr lang="cs-CZ" sz="4800" b="1" dirty="0" smtClean="0"/>
              <a:t>-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75390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Příbuzná slova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51190" y="1268760"/>
            <a:ext cx="20419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2501" y="2273911"/>
            <a:ext cx="225750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vysoký-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890007" y="2287810"/>
            <a:ext cx="269010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vysočina,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502979" y="2273910"/>
            <a:ext cx="2869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vysoko,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2501" y="4083724"/>
            <a:ext cx="18371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výt-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890007" y="4083724"/>
            <a:ext cx="236742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zavýt, 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51191" y="5315507"/>
            <a:ext cx="260861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výskat-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90007" y="5315504"/>
            <a:ext cx="3661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avýsknout si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90007" y="3212976"/>
            <a:ext cx="37544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p</a:t>
            </a:r>
            <a:r>
              <a:rPr lang="cs-CZ" sz="4800" b="1" dirty="0" smtClean="0"/>
              <a:t>ovyšovat se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67235" y="4083724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vyjící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31960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4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76672"/>
            <a:ext cx="2664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zvykat-</a:t>
            </a:r>
            <a:endParaRPr lang="cs-CZ" sz="4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827743" y="47667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lozvyk,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58" y="270892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žvýkat-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75852" y="2708919"/>
            <a:ext cx="352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přežvýkavec,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1561" y="4077072"/>
            <a:ext cx="26642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vydra-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275856" y="4077071"/>
            <a:ext cx="31679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vydrovka, </a:t>
            </a:r>
            <a:endParaRPr lang="cs-CZ" sz="4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3291" y="4077070"/>
            <a:ext cx="2877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vydří</a:t>
            </a:r>
            <a:endParaRPr lang="cs-CZ" sz="4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275856" y="476671"/>
            <a:ext cx="15839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z</a:t>
            </a:r>
            <a:r>
              <a:rPr lang="cs-CZ" sz="4800" b="1" dirty="0" smtClean="0"/>
              <a:t>vyk, </a:t>
            </a:r>
            <a:endParaRPr lang="cs-CZ" sz="4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75856" y="1484784"/>
            <a:ext cx="266394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přivykat, </a:t>
            </a:r>
            <a:endParaRPr lang="cs-CZ" sz="4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958497" y="1485491"/>
            <a:ext cx="31318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odvykat</a:t>
            </a:r>
            <a:endParaRPr lang="cs-CZ" sz="4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775054" y="2708920"/>
            <a:ext cx="36727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žvýkačka</a:t>
            </a:r>
            <a:endParaRPr lang="cs-CZ" sz="4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1559" y="5346504"/>
            <a:ext cx="30963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výr-</a:t>
            </a:r>
            <a:endParaRPr lang="cs-CZ" sz="48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75853" y="5372860"/>
            <a:ext cx="30254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výří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3004261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20000"/>
                            </p:stCondLst>
                            <p:childTnLst>
                              <p:par>
                                <p:cTn id="5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22000"/>
                            </p:stCondLst>
                            <p:childTnLst>
                              <p:par>
                                <p:cTn id="6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4000"/>
                            </p:stCondLst>
                            <p:childTnLst>
                              <p:par>
                                <p:cTn id="6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8" grpId="0"/>
      <p:bldP spid="9" grpId="0"/>
      <p:bldP spid="10" grpId="0"/>
      <p:bldP spid="11" grpId="0"/>
      <p:bldP spid="2" grpId="0"/>
      <p:bldP spid="17" grpId="0"/>
      <p:bldP spid="18" grpId="0"/>
      <p:bldP spid="5" grpId="0"/>
      <p:bldP spid="16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79499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vyžle</a:t>
            </a:r>
            <a:endParaRPr lang="cs-CZ" sz="4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5" y="1677878"/>
            <a:ext cx="27443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povyk-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1" y="1677878"/>
            <a:ext cx="31277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povykovat,</a:t>
            </a:r>
            <a:endParaRPr lang="cs-CZ" sz="4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5576" y="2852936"/>
            <a:ext cx="2520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výheň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5091" y="1677878"/>
            <a:ext cx="31601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povykující</a:t>
            </a:r>
            <a:endParaRPr lang="cs-CZ" sz="4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5576" y="3847362"/>
            <a:ext cx="74168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/>
              <a:t>s</a:t>
            </a:r>
            <a:r>
              <a:rPr lang="cs-CZ" sz="4800" b="1" dirty="0" smtClean="0"/>
              <a:t>lova s předponou vy-, </a:t>
            </a:r>
            <a:r>
              <a:rPr lang="cs-CZ" sz="4800" b="1" dirty="0" err="1" smtClean="0"/>
              <a:t>vý</a:t>
            </a:r>
            <a:r>
              <a:rPr lang="cs-CZ" sz="4800" b="1" dirty="0" smtClean="0"/>
              <a:t>-</a:t>
            </a:r>
            <a:endParaRPr lang="cs-CZ" sz="4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771801" y="4797152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vyvolat,</a:t>
            </a:r>
            <a:endParaRPr lang="cs-CZ" sz="4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64089" y="4797152"/>
            <a:ext cx="338437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vymalovat,</a:t>
            </a:r>
            <a:endParaRPr lang="cs-CZ" sz="4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71801" y="5866362"/>
            <a:ext cx="288031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vypočítat,</a:t>
            </a:r>
            <a:endParaRPr lang="cs-CZ" sz="4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853081" y="5866361"/>
            <a:ext cx="28833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východ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2401607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4000"/>
                            </p:stCondLst>
                            <p:childTnLst>
                              <p:par>
                                <p:cTn id="4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000"/>
                            </p:stCondLst>
                            <p:childTnLst>
                              <p:par>
                                <p:cTn id="4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8000"/>
                            </p:stCondLst>
                            <p:childTnLst>
                              <p:par>
                                <p:cTn id="5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8" grpId="0"/>
      <p:bldP spid="10" grpId="0"/>
      <p:bldP spid="7" grpId="0"/>
      <p:bldP spid="9" grpId="0"/>
      <p:bldP spid="12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Slova, ve kterých také píšeme Y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3568" y="1907881"/>
            <a:ext cx="3456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Vyškov,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3104" y="1907880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Výtoň,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83568" y="3062041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Povydří, 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19128" y="3062040"/>
            <a:ext cx="28083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prstClr val="black"/>
                </a:solidFill>
              </a:rPr>
              <a:t>Vyžlovka,</a:t>
            </a:r>
            <a:endParaRPr lang="cs-CZ" sz="4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53231" y="3062038"/>
            <a:ext cx="30227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Vyšehrad</a:t>
            </a:r>
            <a:endParaRPr lang="cs-CZ" sz="4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20072" y="1907880"/>
            <a:ext cx="33123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vyza,</a:t>
            </a:r>
            <a:endParaRPr lang="cs-CZ" sz="4800" b="1" dirty="0"/>
          </a:p>
        </p:txBody>
      </p:sp>
    </p:spTree>
    <p:extLst>
      <p:ext uri="{BB962C8B-B14F-4D97-AF65-F5344CB8AC3E}">
        <p14:creationId xmlns:p14="http://schemas.microsoft.com/office/powerpoint/2010/main" val="1198651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C00"/>
                </a:solidFill>
              </a:rPr>
              <a:t>Zdroje</a:t>
            </a:r>
            <a:endParaRPr lang="cs-CZ" b="1" dirty="0">
              <a:solidFill>
                <a:srgbClr val="FFCC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Vyjmenovaná slova hrou; vydavatel – Nová škola, s.r.o., 2010</a:t>
            </a:r>
            <a:endParaRPr lang="cs-CZ" b="1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3071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167</Words>
  <Application>Microsoft Office PowerPoint</Application>
  <PresentationFormat>Předvádění na obrazovce (4:3)</PresentationFormat>
  <Paragraphs>64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Vyjmenovaná slova po V </vt:lpstr>
      <vt:lpstr>Vyjmenovaná slova po V</vt:lpstr>
      <vt:lpstr>Příbuzná slova</vt:lpstr>
      <vt:lpstr>Prezentace aplikace PowerPoint</vt:lpstr>
      <vt:lpstr>Prezentace aplikace PowerPoint</vt:lpstr>
      <vt:lpstr>Slova, ve kterých také píšeme 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83</cp:revision>
  <dcterms:created xsi:type="dcterms:W3CDTF">2011-12-02T14:06:03Z</dcterms:created>
  <dcterms:modified xsi:type="dcterms:W3CDTF">2012-10-29T12:43:04Z</dcterms:modified>
</cp:coreProperties>
</file>