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6" r:id="rId4"/>
    <p:sldId id="268" r:id="rId5"/>
    <p:sldId id="26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3399"/>
    <a:srgbClr val="A025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Z – Procvičování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VY_32_inovace_20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Z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Závěrečná cvičení na probrané pravopisné jevy.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0392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3399"/>
                </a:solidFill>
              </a:rPr>
              <a:t>Doplň</a:t>
            </a:r>
            <a:r>
              <a:rPr lang="es-ES" b="1" dirty="0">
                <a:solidFill>
                  <a:srgbClr val="7030A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brz_čko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podz_m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oz_vat</a:t>
            </a:r>
            <a:r>
              <a:rPr lang="cs-CZ" sz="2800" b="1" dirty="0" smtClean="0"/>
              <a:t> se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z_vat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kamz_k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z_mnice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jaz_lka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z_třek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brz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čko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</a:t>
            </a:r>
            <a:r>
              <a:rPr lang="cs-CZ" sz="2800" b="1" dirty="0" smtClean="0"/>
              <a:t>z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vat se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vat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kamz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mnice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jaz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lka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třek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55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3399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</a:t>
            </a:r>
            <a:r>
              <a:rPr lang="cs-CZ" sz="2800" b="1" dirty="0" smtClean="0"/>
              <a:t>ozbitý </a:t>
            </a:r>
            <a:r>
              <a:rPr lang="cs-CZ" sz="2800" b="1" dirty="0" err="1" smtClean="0"/>
              <a:t>z_p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444" y="198410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z_ská</a:t>
            </a:r>
            <a:r>
              <a:rPr lang="cs-CZ" sz="2800" b="1" dirty="0" smtClean="0"/>
              <a:t> vědomosti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řevěný </a:t>
            </a:r>
            <a:r>
              <a:rPr lang="cs-CZ" sz="2800" b="1" dirty="0" err="1" smtClean="0"/>
              <a:t>voz_k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mraz_vý</a:t>
            </a:r>
            <a:r>
              <a:rPr lang="cs-CZ" sz="2800" b="1" dirty="0" smtClean="0"/>
              <a:t> den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lsný </a:t>
            </a:r>
            <a:r>
              <a:rPr lang="cs-CZ" sz="2800" b="1" dirty="0" err="1" smtClean="0"/>
              <a:t>jaz_ček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etiště </a:t>
            </a:r>
            <a:r>
              <a:rPr lang="cs-CZ" sz="2800" b="1" dirty="0" err="1" smtClean="0"/>
              <a:t>Ruz_ně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vyz_vavý</a:t>
            </a:r>
            <a:r>
              <a:rPr lang="cs-CZ" sz="2800" b="1" dirty="0" smtClean="0"/>
              <a:t> pohled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8460" y="597575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zmraz_t</a:t>
            </a:r>
            <a:r>
              <a:rPr lang="cs-CZ" sz="2800" b="1" dirty="0" smtClean="0"/>
              <a:t> maso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</a:t>
            </a:r>
            <a:r>
              <a:rPr lang="cs-CZ" sz="2800" b="1" dirty="0" smtClean="0"/>
              <a:t>ozbitý 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ská vědomosti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řevěný voz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raz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vý den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lsný jaz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ček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etiště Ruz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ně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yz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vavý pohled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mraz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t maso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25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FF3399"/>
                </a:solidFill>
              </a:rPr>
              <a:t>Doplň</a:t>
            </a:r>
            <a:r>
              <a:rPr lang="es-ES" b="1" dirty="0">
                <a:solidFill>
                  <a:srgbClr val="7030A0"/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Voz_k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z_dka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doz_rat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naz_vat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brz_čko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brz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z_vat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z_mnice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mraz_rny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jaz_lka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jaz_kozpyt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dvojjaz_čný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jaz_kolam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z_mník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proz_ravý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raz_tko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muz_ka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z_p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z_sk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vyraz_t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z_nková</a:t>
            </a:r>
            <a:r>
              <a:rPr lang="cs-CZ" sz="4400" b="1" dirty="0" smtClean="0"/>
              <a:t> mast, </a:t>
            </a:r>
            <a:r>
              <a:rPr lang="cs-CZ" sz="4400" b="1" dirty="0" err="1" smtClean="0"/>
              <a:t>ciz_nec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z_tra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nakaz_t</a:t>
            </a:r>
            <a:r>
              <a:rPr lang="cs-CZ" sz="4400" b="1" dirty="0" smtClean="0"/>
              <a:t> se.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473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3399"/>
                </a:solidFill>
              </a:rPr>
              <a:t>Napiš slova</a:t>
            </a:r>
            <a:endParaRPr lang="cs-CZ" b="1" dirty="0">
              <a:solidFill>
                <a:srgbClr val="FF3399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QBWKQQD8\MC9003121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80728"/>
            <a:ext cx="1547165" cy="1831543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MKNLO6KA\MC9001992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124744"/>
            <a:ext cx="1161150" cy="1629618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F17HF3LL\MC9002900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96952"/>
            <a:ext cx="1275609" cy="1440021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U3A1WLAV\MC9004420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924944"/>
            <a:ext cx="1375594" cy="1538460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WCTCOTHX\MC9002394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725144"/>
            <a:ext cx="1078757" cy="1672631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F17HF3LL\MC9004119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653136"/>
            <a:ext cx="2149970" cy="16830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99"/>
                </a:solidFill>
              </a:rPr>
              <a:t>Zdroje</a:t>
            </a:r>
            <a:endParaRPr lang="cs-CZ" b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211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Z – Procvičování</vt:lpstr>
      <vt:lpstr>Doplň i – í / y - ý</vt:lpstr>
      <vt:lpstr>Doplň i – í / y - ý</vt:lpstr>
      <vt:lpstr>Doplň i – í / y - ý</vt:lpstr>
      <vt:lpstr>Napiš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73</cp:revision>
  <dcterms:created xsi:type="dcterms:W3CDTF">2011-12-02T14:06:03Z</dcterms:created>
  <dcterms:modified xsi:type="dcterms:W3CDTF">2012-10-29T12:43:59Z</dcterms:modified>
</cp:coreProperties>
</file>