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296" r:id="rId3"/>
    <p:sldId id="298" r:id="rId4"/>
    <p:sldId id="302" r:id="rId5"/>
    <p:sldId id="281" r:id="rId6"/>
    <p:sldId id="297" r:id="rId7"/>
    <p:sldId id="299" r:id="rId8"/>
    <p:sldId id="300" r:id="rId9"/>
    <p:sldId id="301" r:id="rId10"/>
    <p:sldId id="304" r:id="rId11"/>
    <p:sldId id="303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ommons.wikimedia.org/wiki/File:Bucket_(PSF).jpg" TargetMode="External"/><Relationship Id="rId4" Type="http://schemas.openxmlformats.org/officeDocument/2006/relationships/hyperlink" Target="http://www.specialni-produkty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777053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vlastnostmi a </a:t>
                      </a: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použitím betonu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Beton, výhody, nevýhody,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použití, umělý kámen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VY_32_INOVACE_02_028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87660" y="1016393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Vlastnosti a použití betonu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75874" y="2996952"/>
            <a:ext cx="604845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Beton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3487" y="1556792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Beton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je v podstatě umělý kámen.</a:t>
            </a:r>
          </a:p>
          <a:p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29" y="2852936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Historie: </a:t>
            </a:r>
            <a:r>
              <a:rPr lang="cs-CZ" sz="2400" b="1" dirty="0" smtClean="0"/>
              <a:t>beton jako stavební hmotu znali již Egypťané        	    ve 4. tisíciletí před naším letopočtem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293096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400" b="1" u="sng" dirty="0" smtClean="0">
                <a:solidFill>
                  <a:srgbClr val="FF0000"/>
                </a:solidFill>
              </a:rPr>
              <a:t>Současnost:</a:t>
            </a:r>
            <a:r>
              <a:rPr lang="cs-CZ" sz="2400" b="1" dirty="0" smtClean="0"/>
              <a:t> beton je stále jedním z nejdůležitějších  		            stavebních materiálů, který má široké 		            uplatnění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282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352223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Výhody betonu: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11960" y="148478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evnost v tlaku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08909" y="1946449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trvanlivost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51201" y="2398217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tvárnost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5079" y="2882355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vodotěsnost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24602" y="3369915"/>
            <a:ext cx="26516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ohnivzdornost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51201" y="4307334"/>
            <a:ext cx="34594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m</a:t>
            </a:r>
            <a:r>
              <a:rPr lang="cs-CZ" sz="2400" b="1" dirty="0" smtClean="0"/>
              <a:t>inimální údržba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63008" y="3845669"/>
            <a:ext cx="3561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tvrdost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51201" y="4785369"/>
            <a:ext cx="3561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r</a:t>
            </a:r>
            <a:r>
              <a:rPr lang="cs-CZ" sz="2400" b="1" dirty="0" smtClean="0"/>
              <a:t>ychlá výroba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94599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5" grpId="0"/>
      <p:bldP spid="11" grpId="0"/>
      <p:bldP spid="12" grpId="0"/>
      <p:bldP spid="13" grpId="0"/>
      <p:bldP spid="14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4759" y="1807191"/>
            <a:ext cx="41032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Nevýhody betonu: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1930301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j</a:t>
            </a:r>
            <a:r>
              <a:rPr lang="cs-CZ" sz="2400" b="1" dirty="0" smtClean="0"/>
              <a:t>e těžký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25354" y="2515077"/>
            <a:ext cx="41391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načně propouští teplo a zvuk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75820" y="4149080"/>
            <a:ext cx="35630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obtížné úpravy a bourání </a:t>
            </a:r>
          </a:p>
          <a:p>
            <a:r>
              <a:rPr lang="cs-CZ" sz="2400" b="1" dirty="0"/>
              <a:t>b</a:t>
            </a:r>
            <a:r>
              <a:rPr lang="cs-CZ" sz="2400" b="1" dirty="0" smtClean="0"/>
              <a:t>etonových staveb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75820" y="3140968"/>
            <a:ext cx="42111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h</a:t>
            </a:r>
            <a:r>
              <a:rPr lang="cs-CZ" sz="2400" b="1" dirty="0" smtClean="0"/>
              <a:t>orší zpracovatelnost za nižších</a:t>
            </a:r>
          </a:p>
          <a:p>
            <a:r>
              <a:rPr lang="cs-CZ" sz="2400" b="1" dirty="0"/>
              <a:t>t</a:t>
            </a:r>
            <a:r>
              <a:rPr lang="cs-CZ" sz="2400" b="1" dirty="0" smtClean="0"/>
              <a:t>eplot v zimě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484784"/>
            <a:ext cx="38164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FF0000"/>
                </a:solidFill>
              </a:rPr>
              <a:t>Použití betonu: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1999" y="1638671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podlahy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54091" y="211618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chodníky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04371" y="4514453"/>
            <a:ext cx="2710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tvárnice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83411" y="2617539"/>
            <a:ext cx="2746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400" b="1" dirty="0" smtClean="0"/>
              <a:t>základové pásy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8238" y="3079204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o</a:t>
            </a:r>
            <a:r>
              <a:rPr lang="cs-CZ" sz="2400" b="1" dirty="0" smtClean="0"/>
              <a:t>pěrné zdi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2528" y="3556099"/>
            <a:ext cx="32761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400" b="1" dirty="0" smtClean="0"/>
              <a:t>betonové dlažby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1999" y="4017764"/>
            <a:ext cx="31108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obrubníky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83411" y="4994002"/>
            <a:ext cx="29759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400" b="1" dirty="0" smtClean="0"/>
              <a:t>sloupy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11" grpId="0"/>
      <p:bldP spid="12" grpId="0"/>
      <p:bldP spid="13" grpId="0"/>
      <p:bldP spid="14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022" y="1124744"/>
            <a:ext cx="4639077" cy="4752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523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608" y="963652"/>
            <a:ext cx="3770784" cy="5027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2164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5" y="1111460"/>
            <a:ext cx="4752526" cy="4752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3200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52736"/>
            <a:ext cx="4857328" cy="485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52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484784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Opakování: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420888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Vyjmenujte výhody betonu.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Vyjmenujte nevýhody betonu.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Jaké znáte použití betonu ve stavebnictví?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6269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>
                <a:hlinkClick r:id="rId4"/>
              </a:rPr>
              <a:t>http://www.specialni-produkty.cz/</a:t>
            </a:r>
            <a:r>
              <a:rPr lang="cs-CZ" b="1" dirty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/>
              <a:t>PEARSON SCOTT FORESMAN. wikipedia.cz [online]. [cit. 20.1.2014]. Dostupný na WWW: </a:t>
            </a:r>
            <a:r>
              <a:rPr lang="cs-CZ" b="1" dirty="0">
                <a:hlinkClick r:id="rId5"/>
              </a:rPr>
              <a:t>http://commons.wikimedia.org/wiki/File:Bucket_(PSF).jpg</a:t>
            </a:r>
            <a:r>
              <a:rPr lang="cs-CZ" b="1" dirty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3049</TotalTime>
  <Words>302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325</cp:revision>
  <dcterms:created xsi:type="dcterms:W3CDTF">2010-11-01T23:40:31Z</dcterms:created>
  <dcterms:modified xsi:type="dcterms:W3CDTF">2014-01-31T08:54:04Z</dcterms:modified>
</cp:coreProperties>
</file>