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varna.com/" TargetMode="External"/><Relationship Id="rId2" Type="http://schemas.openxmlformats.org/officeDocument/2006/relationships/hyperlink" Target="zadani.xls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vysledky.xlsx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vysledky.xls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vysledky.xlsx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vysledky.xls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avarna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61147248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VY_32_INOVACE_30-06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15. ledna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Funkce suma, </a:t>
                      </a:r>
                      <a:r>
                        <a:rPr kumimoji="0" lang="cs-CZ" sz="1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max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, min, násobení buněk, formát čísla, formát buňky, práce s listy.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dá žákům k dispozici zdrojový soubor. Sám bude promítat žákům výsledek jejich práce. 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Základní funkce, úprava tabulky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Otevřete zdrojový soubor </a:t>
            </a:r>
            <a:r>
              <a:rPr lang="cs-CZ" sz="2400" dirty="0" smtClean="0">
                <a:hlinkClick r:id="rId2" action="ppaction://hlinkfile"/>
              </a:rPr>
              <a:t>zadani.xlsx</a:t>
            </a:r>
            <a:endParaRPr lang="cs-CZ" sz="2400" dirty="0" smtClean="0"/>
          </a:p>
          <a:p>
            <a:r>
              <a:rPr lang="cs-CZ" sz="2400" dirty="0"/>
              <a:t>Na prvním listu </a:t>
            </a:r>
            <a:r>
              <a:rPr lang="cs-CZ" sz="2400" dirty="0" smtClean="0"/>
              <a:t>„suma</a:t>
            </a:r>
            <a:r>
              <a:rPr lang="cs-CZ" sz="2400" dirty="0"/>
              <a:t>, </a:t>
            </a:r>
            <a:r>
              <a:rPr lang="cs-CZ" sz="2400" dirty="0" smtClean="0"/>
              <a:t>součin“ </a:t>
            </a:r>
            <a:r>
              <a:rPr lang="cs-CZ" sz="2400" dirty="0"/>
              <a:t>doplňte nadpis, zarovnejte text v názvech sloupců, zarovnejte data v tabulce</a:t>
            </a:r>
          </a:p>
          <a:p>
            <a:r>
              <a:rPr lang="cs-CZ" sz="2400" dirty="0"/>
              <a:t>Vypočtěte potřebná data</a:t>
            </a:r>
          </a:p>
          <a:p>
            <a:r>
              <a:rPr lang="cs-CZ" sz="2400" dirty="0"/>
              <a:t>Tabulku ohraničte podle </a:t>
            </a:r>
            <a:r>
              <a:rPr lang="cs-CZ" sz="2400" dirty="0" smtClean="0"/>
              <a:t>předlohy</a:t>
            </a:r>
          </a:p>
          <a:p>
            <a:r>
              <a:rPr lang="cs-CZ" sz="2400" dirty="0" smtClean="0"/>
              <a:t>Přidejte nadpis, buňky seskupte</a:t>
            </a:r>
          </a:p>
          <a:p>
            <a:r>
              <a:rPr lang="cs-CZ" sz="2400" dirty="0" smtClean="0"/>
              <a:t>Obrázek si zkopírujte na </a:t>
            </a:r>
            <a:r>
              <a:rPr lang="cs-CZ" sz="2400" dirty="0" smtClean="0">
                <a:hlinkClick r:id="rId3"/>
              </a:rPr>
              <a:t>www.stavarna.com</a:t>
            </a:r>
            <a:endParaRPr lang="cs-CZ" sz="2400" dirty="0"/>
          </a:p>
          <a:p>
            <a:pPr marL="0" indent="354013">
              <a:buNone/>
            </a:pPr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95218"/>
            <a:ext cx="4402141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539552" y="611517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5" action="ppaction://hlinkfile"/>
              </a:rPr>
              <a:t>xlsx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04656"/>
          </a:xfrm>
        </p:spPr>
        <p:txBody>
          <a:bodyPr>
            <a:normAutofit/>
          </a:bodyPr>
          <a:lstStyle/>
          <a:p>
            <a:r>
              <a:rPr lang="cs-CZ" sz="2400" dirty="0" smtClean="0"/>
              <a:t>Zkopírujte názvy sloupců a řádků pro druhou tabulku</a:t>
            </a:r>
          </a:p>
          <a:p>
            <a:r>
              <a:rPr lang="cs-CZ" sz="2400" dirty="0" smtClean="0"/>
              <a:t>Poplatek na SRPŠ je 300 Kč na žáka</a:t>
            </a:r>
          </a:p>
          <a:p>
            <a:r>
              <a:rPr lang="cs-CZ" sz="2400" dirty="0" smtClean="0"/>
              <a:t>Vypočtěte data, přidejte nadpis, zarovnejte, ohraničte tabulku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Vyzkoušejte změnit v první tabulce počet žáků, co všechno se změní?</a:t>
            </a:r>
          </a:p>
          <a:p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787" y="2204864"/>
            <a:ext cx="6229845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539552" y="629984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xlsx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1592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Na listu „průměr, </a:t>
            </a:r>
            <a:r>
              <a:rPr lang="cs-CZ" sz="2400" dirty="0" err="1" smtClean="0"/>
              <a:t>max</a:t>
            </a:r>
            <a:r>
              <a:rPr lang="cs-CZ" sz="2400" dirty="0" smtClean="0"/>
              <a:t>, min“ upravte tabulku dle předlohy</a:t>
            </a:r>
          </a:p>
          <a:p>
            <a:r>
              <a:rPr lang="cs-CZ" sz="2400" dirty="0" smtClean="0"/>
              <a:t>Všimněte </a:t>
            </a:r>
            <a:r>
              <a:rPr lang="cs-CZ" sz="2400" dirty="0" smtClean="0"/>
              <a:t>si, </a:t>
            </a:r>
            <a:r>
              <a:rPr lang="cs-CZ" sz="2400" dirty="0" smtClean="0"/>
              <a:t>jak jsou vstupní data na tento list „přenesena“</a:t>
            </a:r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494670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251520" y="629984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 action="ppaction://hlinkfile"/>
              </a:rPr>
              <a:t>xlsx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0882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Na listu „</a:t>
            </a:r>
            <a:r>
              <a:rPr lang="cs-CZ" sz="2400" smtClean="0"/>
              <a:t>opakování“ doplňte </a:t>
            </a:r>
            <a:r>
              <a:rPr lang="cs-CZ" sz="2400" dirty="0" smtClean="0"/>
              <a:t>opět data dle předlohy, upravte tabulku, formáty čísel, …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9552" y="6115175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2" action="ppaction://hlinkfile"/>
              </a:rPr>
              <a:t>xlsx</a:t>
            </a:r>
            <a:endParaRPr lang="cs-CZ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743" y="1772816"/>
            <a:ext cx="7186165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3562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 použit obrázek ze stránek </a:t>
            </a:r>
            <a:r>
              <a:rPr lang="cs-CZ" sz="2400" dirty="0" smtClean="0">
                <a:hlinkClick r:id="rId2"/>
              </a:rPr>
              <a:t>www.stavarna.com</a:t>
            </a:r>
            <a:endParaRPr lang="cs-CZ" sz="2400" dirty="0" smtClean="0"/>
          </a:p>
          <a:p>
            <a:r>
              <a:rPr lang="cs-CZ" sz="2400" dirty="0" smtClean="0"/>
              <a:t>Počty žáků jsou smyšlené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391028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28</TotalTime>
  <Words>231</Words>
  <Application>Microsoft Office PowerPoint</Application>
  <PresentationFormat>Předvádění na obrazovce (4:3)</PresentationFormat>
  <Paragraphs>59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šablona</vt:lpstr>
      <vt:lpstr>Snímek 1</vt:lpstr>
      <vt:lpstr>Základní funkce, úprava tabulky</vt:lpstr>
      <vt:lpstr>Snímek 3</vt:lpstr>
      <vt:lpstr>Snímek 4</vt:lpstr>
      <vt:lpstr>Snímek 5</vt:lpstr>
      <vt:lpstr>Snímek 6</vt:lpstr>
      <vt:lpstr>Snímek 7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Dum</cp:lastModifiedBy>
  <cp:revision>9</cp:revision>
  <dcterms:created xsi:type="dcterms:W3CDTF">2013-11-19T12:05:30Z</dcterms:created>
  <dcterms:modified xsi:type="dcterms:W3CDTF">2014-01-31T12:56:10Z</dcterms:modified>
</cp:coreProperties>
</file>