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94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31.1.2014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31.1.2014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31.1.2014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31.1.2014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31.1.2014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31.1.2014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test.xls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1489898"/>
              </p:ext>
            </p:extLst>
          </p:nvPr>
        </p:nvGraphicFramePr>
        <p:xfrm>
          <a:off x="1338110" y="1268760"/>
          <a:ext cx="6707187" cy="3647224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VY_32_INOVACE_30-07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Kostková</a:t>
                      </a:r>
                      <a:endParaRPr kumimoji="0" lang="cs-CZ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15. února  2013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Test základních funkcí, řazení dat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test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33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T</a:t>
            </a:r>
            <a:r>
              <a:rPr lang="cs-CZ" dirty="0" smtClean="0"/>
              <a:t>est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2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4525963"/>
          </a:xfrm>
        </p:spPr>
        <p:txBody>
          <a:bodyPr>
            <a:normAutofit/>
          </a:bodyPr>
          <a:lstStyle/>
          <a:p>
            <a:r>
              <a:rPr lang="cs-CZ" sz="2400" dirty="0" smtClean="0"/>
              <a:t>Zadání:</a:t>
            </a:r>
          </a:p>
          <a:p>
            <a:pPr marL="0" indent="0">
              <a:buNone/>
            </a:pPr>
            <a:r>
              <a:rPr lang="cs-CZ" sz="2400" dirty="0" smtClean="0"/>
              <a:t>Podle předlohy připravte tabulky,  šedě vyznačené sloupce se vypočítávají.</a:t>
            </a:r>
          </a:p>
          <a:p>
            <a:pPr marL="0" indent="0">
              <a:buNone/>
            </a:pPr>
            <a:r>
              <a:rPr lang="cs-CZ" sz="2400" dirty="0" smtClean="0"/>
              <a:t>U tabulky „Objednávkový list školního bufetu“ se v posledním sloupci vypočítají a obarví buňky následovně:</a:t>
            </a:r>
          </a:p>
          <a:p>
            <a:pPr marL="0" indent="0">
              <a:buNone/>
            </a:pPr>
            <a:r>
              <a:rPr lang="cs-CZ" sz="2400" dirty="0" smtClean="0"/>
              <a:t>Je-li cena za položku vyšší než 500 Kč bude požadována záloha a buňka bude vybarvena žlutě.</a:t>
            </a:r>
            <a:r>
              <a:rPr lang="cs-CZ" sz="2400" dirty="0"/>
              <a:t> </a:t>
            </a:r>
            <a:r>
              <a:rPr lang="cs-CZ" sz="2400" dirty="0" smtClean="0"/>
              <a:t>Jinak není záloha požadována a buňka se vybarví zeleně.</a:t>
            </a:r>
          </a:p>
          <a:p>
            <a:pPr marL="0" indent="0">
              <a:buNone/>
            </a:pPr>
            <a:r>
              <a:rPr lang="cs-CZ" sz="2400" dirty="0" smtClean="0"/>
              <a:t>Tabulku </a:t>
            </a:r>
            <a:r>
              <a:rPr lang="cs-CZ" sz="2400" dirty="0"/>
              <a:t>„Objednávkový list školního bufetu“ </a:t>
            </a:r>
            <a:r>
              <a:rPr lang="cs-CZ" sz="2400" dirty="0" smtClean="0"/>
              <a:t>zkopírujte a data seřaďte podle ceny.</a:t>
            </a:r>
          </a:p>
          <a:p>
            <a:pPr marL="0" indent="0">
              <a:buNone/>
            </a:pPr>
            <a:r>
              <a:rPr lang="cs-CZ" sz="24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2932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Při tvorbě </a:t>
            </a:r>
            <a:r>
              <a:rPr lang="cs-CZ" sz="2400" dirty="0" err="1" smtClean="0"/>
              <a:t>DUMu</a:t>
            </a:r>
            <a:r>
              <a:rPr lang="cs-CZ" sz="2400" dirty="0" smtClean="0"/>
              <a:t> byly použity materiály autora</a:t>
            </a:r>
          </a:p>
          <a:p>
            <a:endParaRPr lang="cs-CZ" sz="2400" dirty="0"/>
          </a:p>
          <a:p>
            <a:r>
              <a:rPr lang="cs-CZ" sz="2400" dirty="0" smtClean="0">
                <a:hlinkClick r:id="rId2" action="ppaction://hlinkfile"/>
              </a:rPr>
              <a:t>test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77682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23</TotalTime>
  <Words>137</Words>
  <Application>Microsoft Office PowerPoint</Application>
  <PresentationFormat>Předvádění na obrazovce (4:3)</PresentationFormat>
  <Paragraphs>30</Paragraphs>
  <Slides>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šablona</vt:lpstr>
      <vt:lpstr>Prezentace aplikace PowerPoint</vt:lpstr>
      <vt:lpstr>Test</vt:lpstr>
      <vt:lpstr>Prezentace aplikace PowerPoint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Alena Stachová</cp:lastModifiedBy>
  <cp:revision>3</cp:revision>
  <dcterms:created xsi:type="dcterms:W3CDTF">2014-01-25T20:53:48Z</dcterms:created>
  <dcterms:modified xsi:type="dcterms:W3CDTF">2014-01-31T12:57:47Z</dcterms:modified>
</cp:coreProperties>
</file>