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7" r:id="rId2"/>
    <p:sldId id="256" r:id="rId3"/>
    <p:sldId id="263" r:id="rId4"/>
    <p:sldId id="275" r:id="rId5"/>
    <p:sldId id="279" r:id="rId6"/>
    <p:sldId id="281" r:id="rId7"/>
    <p:sldId id="282" r:id="rId8"/>
    <p:sldId id="280" r:id="rId9"/>
    <p:sldId id="284" r:id="rId10"/>
    <p:sldId id="283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85" r:id="rId21"/>
    <p:sldId id="296" r:id="rId22"/>
    <p:sldId id="286" r:id="rId23"/>
    <p:sldId id="278" r:id="rId24"/>
    <p:sldId id="261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3" d="100"/>
          <a:sy n="73" d="100"/>
        </p:scale>
        <p:origin x="-4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4512-08F1-4230-A7F3-0C4ADB04EDBF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409BE-AE00-4443-BE76-FA7865F33AF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85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60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27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E8F-6A43-4FF3-9D4F-AD727C1501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0883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cs-cz/word-help/vkladani-a-formatovani-kodu-poli-v-aplikaci-word-2010-HA101830917.aspx#BM9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cs-cz/word-help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30_01%20pozv&#225;nka%20vzor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516563"/>
            <a:ext cx="57626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86" name="Group 3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38800973"/>
              </p:ext>
            </p:extLst>
          </p:nvPr>
        </p:nvGraphicFramePr>
        <p:xfrm>
          <a:off x="1331913" y="1196975"/>
          <a:ext cx="6707187" cy="4102939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VY_32_INOVACE_30-01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RNDr. Vladimír Kostka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ICT pro 1.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12. 1. 2013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výklad  nové látky , cvičení a zhodnocení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vyučující má v úvodu k dispozici výkladový text, následuje procvičení použití stylů se vzorovým textem a procvičení užití šablon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2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nejprve v adrese místo </a:t>
            </a:r>
            <a:r>
              <a:rPr lang="cs-CZ" dirty="0"/>
              <a:t>křestního jména vložíme pole „jméno“ pomocí tlačítka „Vložit slučovací pole“</a:t>
            </a:r>
          </a:p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2376636"/>
            <a:ext cx="681037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3203848" y="1628800"/>
            <a:ext cx="1152128" cy="410445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se šipkou 4"/>
          <p:cNvCxnSpPr/>
          <p:nvPr/>
        </p:nvCxnSpPr>
        <p:spPr>
          <a:xfrm>
            <a:off x="4355976" y="1628800"/>
            <a:ext cx="2088232" cy="194421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>
            <a:off x="3419872" y="2005871"/>
            <a:ext cx="3024336" cy="99108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2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stejným způsobem doplníme další pole</a:t>
            </a:r>
          </a:p>
          <a:p>
            <a:pPr lvl="1"/>
            <a:r>
              <a:rPr lang="cs-CZ" dirty="0"/>
              <a:t>p</a:t>
            </a:r>
            <a:r>
              <a:rPr lang="cs-CZ" dirty="0" smtClean="0"/>
              <a:t>říjmení</a:t>
            </a:r>
          </a:p>
          <a:p>
            <a:pPr lvl="1"/>
            <a:r>
              <a:rPr lang="cs-CZ" dirty="0"/>
              <a:t>u</a:t>
            </a:r>
            <a:r>
              <a:rPr lang="cs-CZ" dirty="0" smtClean="0"/>
              <a:t>lice a číslo</a:t>
            </a:r>
          </a:p>
          <a:p>
            <a:pPr lvl="1"/>
            <a:r>
              <a:rPr lang="cs-CZ" dirty="0" smtClean="0"/>
              <a:t>PSČ</a:t>
            </a:r>
          </a:p>
          <a:p>
            <a:pPr lvl="1"/>
            <a:r>
              <a:rPr lang="cs-CZ" dirty="0"/>
              <a:t>o</a:t>
            </a:r>
            <a:r>
              <a:rPr lang="cs-CZ" dirty="0" smtClean="0"/>
              <a:t>bec</a:t>
            </a:r>
          </a:p>
          <a:p>
            <a:r>
              <a:rPr lang="cs-CZ" dirty="0" smtClean="0"/>
              <a:t>to však není všechno – chceme upravit oslovení tak, aby muži byli osloveni „Vážený pán“ a ženy byly osloveny „Milá slečna“</a:t>
            </a:r>
          </a:p>
          <a:p>
            <a:r>
              <a:rPr lang="cs-CZ" dirty="0" smtClean="0"/>
              <a:t>datum odeslání má být dnešní den</a:t>
            </a:r>
          </a:p>
          <a:p>
            <a:r>
              <a:rPr lang="cs-CZ" dirty="0" smtClean="0"/>
              <a:t>a pozvánky jsou na více akcí – doplnit vždy aktuální datum konání akce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59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Pro oslovení použijeme tlačítko „Pravidla“ a volbu „Pokud … pak … jinak …“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2034505"/>
            <a:ext cx="78390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>
            <a:off x="4355976" y="1772816"/>
            <a:ext cx="2304256" cy="144016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se šipkou 4"/>
          <p:cNvCxnSpPr/>
          <p:nvPr/>
        </p:nvCxnSpPr>
        <p:spPr>
          <a:xfrm flipH="1">
            <a:off x="7240488" y="908720"/>
            <a:ext cx="643880" cy="172819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10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a v následující tabulce, která se objeví, vyplníme všechny údaje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64395"/>
            <a:ext cx="7568902" cy="4832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1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dále zadáme aktuální datum pomocí pole DATE – na záložce „Vložení“ tlačítko „Rychlé části“ ve volbě „Pole“</a:t>
            </a:r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310977"/>
            <a:ext cx="8496945" cy="414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>
            <a:off x="4283968" y="2060848"/>
            <a:ext cx="2376264" cy="165618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se šipkou 4"/>
          <p:cNvCxnSpPr/>
          <p:nvPr/>
        </p:nvCxnSpPr>
        <p:spPr>
          <a:xfrm flipH="1">
            <a:off x="6732240" y="1628800"/>
            <a:ext cx="1304528" cy="108012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 flipH="1">
            <a:off x="1547664" y="1628800"/>
            <a:ext cx="2592288" cy="86409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1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zvolíme pole „DATE“ a k němu vhodné formátování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41537"/>
            <a:ext cx="71628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1979712" y="1196752"/>
            <a:ext cx="1656184" cy="331236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1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a nakonec doplníme datum konání akce údajem „den“ ze souboru „</a:t>
            </a:r>
            <a:r>
              <a:rPr lang="cs-CZ" dirty="0" err="1" smtClean="0"/>
              <a:t>adresar</a:t>
            </a:r>
            <a:r>
              <a:rPr lang="cs-CZ" dirty="0" smtClean="0"/>
              <a:t>“</a:t>
            </a:r>
            <a:endParaRPr lang="cs-CZ" dirty="0"/>
          </a:p>
          <a:p>
            <a:r>
              <a:rPr lang="cs-CZ" dirty="0" smtClean="0"/>
              <a:t>doplníme k němu formátování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2348880"/>
            <a:ext cx="79152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1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potřebné kódy pro formátování polí můžete najít např. na </a:t>
            </a:r>
            <a:r>
              <a:rPr lang="cs-CZ" dirty="0"/>
              <a:t>adrese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office.microsoft.com/cs-cz/word-help/vkladani-a-formatovani-kodu-poli-v-aplikaci-word-2010-HA101830917.aspx#BM9</a:t>
            </a:r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7614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zobrazení polí přepínáme pravým uchem myši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297260"/>
            <a:ext cx="7972425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4427984" y="1052736"/>
            <a:ext cx="4130230" cy="43924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00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máme doplněna všechna pole a můžeme si překontrolovat, jestli pro všechny záznamy se pozvánka chová tak, jak by měla</a:t>
            </a:r>
          </a:p>
          <a:p>
            <a:r>
              <a:rPr lang="cs-CZ" dirty="0" smtClean="0"/>
              <a:t>k tomu použijeme na záložce „Korespondence“ „Náhled výsledků“ a posun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38" y="3526178"/>
            <a:ext cx="8712968" cy="314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>
            <a:off x="2195736" y="3248980"/>
            <a:ext cx="1584176" cy="46805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5292080" y="3248980"/>
            <a:ext cx="936104" cy="68407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H="1">
            <a:off x="7308304" y="3068960"/>
            <a:ext cx="1152128" cy="86409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9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dirty="0" smtClean="0"/>
              <a:t>Hromadná korespondence</a:t>
            </a:r>
            <a:endParaRPr lang="cs-CZ" sz="5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dopisů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 tisk použijeme „Dokončit a sloučit“ a volbu „Tisk dokumentů“</a:t>
            </a:r>
            <a:endParaRPr lang="cs-CZ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780928"/>
            <a:ext cx="8712968" cy="273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se šipkou 5"/>
          <p:cNvCxnSpPr/>
          <p:nvPr/>
        </p:nvCxnSpPr>
        <p:spPr>
          <a:xfrm>
            <a:off x="5868144" y="2132856"/>
            <a:ext cx="1512168" cy="100811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3995936" y="2420888"/>
            <a:ext cx="3312368" cy="151216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1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a na další volbě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vybereme tisk potřebných záznamů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67" y="764704"/>
            <a:ext cx="3507213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>
            <a:off x="2771800" y="1268202"/>
            <a:ext cx="144016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93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uložení dokumentu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 uložení souboru </a:t>
            </a:r>
            <a:r>
              <a:rPr lang="cs-CZ" dirty="0"/>
              <a:t>zůstane připojený </a:t>
            </a:r>
            <a:r>
              <a:rPr lang="cs-CZ" dirty="0" smtClean="0"/>
              <a:t>k našemu </a:t>
            </a:r>
            <a:r>
              <a:rPr lang="cs-CZ" dirty="0"/>
              <a:t>seznamu </a:t>
            </a:r>
            <a:r>
              <a:rPr lang="cs-CZ" dirty="0" smtClean="0"/>
              <a:t>adresátů v souboru „adresar.docx“</a:t>
            </a:r>
          </a:p>
          <a:p>
            <a:r>
              <a:rPr lang="cs-CZ" dirty="0" smtClean="0"/>
              <a:t>při dalším otevření se </a:t>
            </a:r>
            <a:r>
              <a:rPr lang="cs-CZ" dirty="0"/>
              <a:t>Word zeptá, jestli chcete zachovat </a:t>
            </a:r>
            <a:r>
              <a:rPr lang="cs-CZ" dirty="0" smtClean="0"/>
              <a:t>připojení – klikněte </a:t>
            </a:r>
            <a:r>
              <a:rPr lang="cs-CZ" dirty="0"/>
              <a:t>na </a:t>
            </a:r>
            <a:r>
              <a:rPr lang="cs-CZ" dirty="0" smtClean="0"/>
              <a:t>„Ano“</a:t>
            </a:r>
          </a:p>
          <a:p>
            <a:r>
              <a:rPr lang="cs-CZ" dirty="0" smtClean="0"/>
              <a:t>pokud </a:t>
            </a:r>
            <a:r>
              <a:rPr lang="cs-CZ" dirty="0"/>
              <a:t>budete chtít </a:t>
            </a:r>
            <a:r>
              <a:rPr lang="cs-CZ" dirty="0" smtClean="0"/>
              <a:t>změnit seznam adresátů klikněte </a:t>
            </a:r>
            <a:r>
              <a:rPr lang="cs-CZ" dirty="0"/>
              <a:t>na </a:t>
            </a:r>
            <a:r>
              <a:rPr lang="cs-CZ" dirty="0" smtClean="0"/>
              <a:t>„Upravit </a:t>
            </a:r>
            <a:r>
              <a:rPr lang="cs-CZ" dirty="0"/>
              <a:t>seznam </a:t>
            </a:r>
            <a:r>
              <a:rPr lang="cs-CZ" dirty="0" smtClean="0"/>
              <a:t>příjemců“, </a:t>
            </a:r>
            <a:r>
              <a:rPr lang="cs-CZ" dirty="0"/>
              <a:t>kde si můžete </a:t>
            </a:r>
            <a:r>
              <a:rPr lang="cs-CZ" dirty="0" smtClean="0"/>
              <a:t>příjemce vybrat, seřadit</a:t>
            </a:r>
            <a:r>
              <a:rPr lang="cs-CZ" dirty="0"/>
              <a:t>, </a:t>
            </a:r>
            <a:r>
              <a:rPr lang="cs-CZ" dirty="0" smtClean="0"/>
              <a:t>vyfiltrovat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959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možnosti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seznam adresátů je možné (a v případě rozsáhlejších souborů dat i vhodnější) vytvořit v </a:t>
            </a:r>
            <a:r>
              <a:rPr lang="cs-CZ" dirty="0" err="1" smtClean="0"/>
              <a:t>excelu</a:t>
            </a:r>
            <a:r>
              <a:rPr lang="cs-CZ" dirty="0" smtClean="0"/>
              <a:t> – první řádek pak obsahuje názvy sloupců, pod kterými pak data vkládáte do souboru hromadné korespondence</a:t>
            </a:r>
          </a:p>
          <a:p>
            <a:r>
              <a:rPr lang="cs-CZ" dirty="0" smtClean="0"/>
              <a:t>seznam adresátů je také možné převzít z MS Outlook – adresář</a:t>
            </a:r>
          </a:p>
          <a:p>
            <a:r>
              <a:rPr lang="cs-CZ" dirty="0" smtClean="0"/>
              <a:t>věnujte velkou pozornost formátování dat ve zdrojovém souboru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34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byly použity výřezy z MS Word  2010</a:t>
            </a:r>
          </a:p>
          <a:p>
            <a:r>
              <a:rPr lang="cs-CZ" dirty="0" smtClean="0"/>
              <a:t>údaje ze stránek podpory </a:t>
            </a:r>
            <a:r>
              <a:rPr lang="cs-CZ" dirty="0"/>
              <a:t>MS Office </a:t>
            </a:r>
            <a:r>
              <a:rPr lang="cs-CZ" dirty="0">
                <a:hlinkClick r:id="rId3"/>
              </a:rPr>
              <a:t>http://office.microsoft.com/cs-cz/word-help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05657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hromadná </a:t>
            </a:r>
            <a:r>
              <a:rPr lang="cs-CZ" dirty="0"/>
              <a:t>korespondence je nástroj, který může ušetřit mnoho drahocenného </a:t>
            </a:r>
            <a:r>
              <a:rPr lang="cs-CZ" dirty="0" smtClean="0"/>
              <a:t>času</a:t>
            </a:r>
          </a:p>
          <a:p>
            <a:r>
              <a:rPr lang="cs-CZ" dirty="0" smtClean="0"/>
              <a:t>má </a:t>
            </a:r>
            <a:r>
              <a:rPr lang="cs-CZ" dirty="0"/>
              <a:t>celou řadu možností </a:t>
            </a:r>
            <a:r>
              <a:rPr lang="cs-CZ" dirty="0" smtClean="0"/>
              <a:t>využití – hromadné dopisy, obálky k hromadným dopisům, certifikáty, diplomy, pozvánky aj.</a:t>
            </a:r>
          </a:p>
          <a:p>
            <a:r>
              <a:rPr lang="cs-CZ" dirty="0" smtClean="0"/>
              <a:t>v této lekci se naučíme využívat jednu z možností – vytvoření </a:t>
            </a:r>
            <a:r>
              <a:rPr lang="cs-CZ" dirty="0"/>
              <a:t>personalizovaného </a:t>
            </a:r>
            <a:r>
              <a:rPr lang="cs-CZ" dirty="0" smtClean="0"/>
              <a:t>dopisu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013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adresář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nejprve je potřebné vytvořit seznam adresátů</a:t>
            </a:r>
          </a:p>
          <a:p>
            <a:r>
              <a:rPr lang="cs-CZ" dirty="0" smtClean="0"/>
              <a:t>využijeme soubor „</a:t>
            </a:r>
            <a:r>
              <a:rPr lang="cs-CZ" dirty="0" err="1" smtClean="0"/>
              <a:t>adresar</a:t>
            </a:r>
            <a:r>
              <a:rPr lang="cs-CZ" dirty="0" smtClean="0"/>
              <a:t>“, který jste si vytvořili a který obsahuje jména a adresy vašich spolužáků</a:t>
            </a:r>
          </a:p>
          <a:p>
            <a:r>
              <a:rPr lang="cs-CZ" dirty="0" smtClean="0"/>
              <a:t>pro personalizovaný dopis je vhodné adresář doplnit o informaci o pohlaví adresáta, aby oslovení příjemce bylo adresné (nikoliv „vážená/ý paní/e“), případně o další údaje podle typu dopisu (např. datum </a:t>
            </a:r>
            <a:r>
              <a:rPr lang="cs-CZ" smtClean="0"/>
              <a:t>konání akce)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5153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vlastní dokument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 dalším kroku je potřebné vytvořit dokument</a:t>
            </a:r>
          </a:p>
          <a:p>
            <a:r>
              <a:rPr lang="cs-CZ" dirty="0" smtClean="0"/>
              <a:t>připravíme si ve </a:t>
            </a:r>
            <a:r>
              <a:rPr lang="cs-CZ" dirty="0" err="1" smtClean="0"/>
              <a:t>wordu</a:t>
            </a:r>
            <a:r>
              <a:rPr lang="cs-CZ" dirty="0" smtClean="0"/>
              <a:t> pozvánku (postup viz dále), která bude obsahovat</a:t>
            </a:r>
          </a:p>
          <a:p>
            <a:pPr lvl="1"/>
            <a:r>
              <a:rPr lang="cs-CZ" dirty="0" smtClean="0"/>
              <a:t>adresu (oslovení, jméno a příjmení, ulici a číslo domu, PSČ a obec)</a:t>
            </a:r>
          </a:p>
          <a:p>
            <a:pPr lvl="1"/>
            <a:r>
              <a:rPr lang="cs-CZ" dirty="0" smtClean="0"/>
              <a:t>místo a datum odeslání pozvánky (dnešní datum)</a:t>
            </a:r>
          </a:p>
          <a:p>
            <a:pPr lvl="1"/>
            <a:r>
              <a:rPr lang="cs-CZ" dirty="0" smtClean="0"/>
              <a:t>text pozvánky včetně data konání akce</a:t>
            </a:r>
          </a:p>
          <a:p>
            <a:pPr lvl="1"/>
            <a:r>
              <a:rPr lang="cs-CZ" dirty="0" smtClean="0"/>
              <a:t>pozdrav a podpis</a:t>
            </a:r>
          </a:p>
          <a:p>
            <a:r>
              <a:rPr lang="cs-CZ" dirty="0" smtClean="0">
                <a:hlinkClick r:id="rId2" action="ppaction://hlinkfile"/>
              </a:rPr>
              <a:t>vzor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392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/>
              <a:t>o</a:t>
            </a:r>
            <a:r>
              <a:rPr lang="cs-CZ" dirty="0" smtClean="0"/>
              <a:t>tevřeme MS Word s prázdným dokumentem a na záložce „Korespondence“</a:t>
            </a:r>
          </a:p>
          <a:p>
            <a:r>
              <a:rPr lang="cs-CZ" dirty="0" smtClean="0"/>
              <a:t>klikneme na tlačítko „Spustit hromadnou korespondenci“      a vybereme „dopisy“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678" y="2970846"/>
            <a:ext cx="6542682" cy="31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4788024" y="1412776"/>
            <a:ext cx="1152128" cy="172819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2843808" y="2564904"/>
            <a:ext cx="864096" cy="86409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 flipH="1">
            <a:off x="2915816" y="2564904"/>
            <a:ext cx="4752528" cy="151216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94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dirty="0" smtClean="0"/>
              <a:t>potom už běžným postupem napíšeme text podle vzoru (upravíme dle vlastního nápadu nebo potřeby)</a:t>
            </a:r>
          </a:p>
          <a:p>
            <a:r>
              <a:rPr lang="cs-CZ" dirty="0" smtClean="0"/>
              <a:t>text naformátujeme podle vzoru (již známe z dřívějších lekcí)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377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připojení seznamu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/>
          <a:lstStyle/>
          <a:p>
            <a:r>
              <a:rPr lang="cs-CZ" dirty="0"/>
              <a:t>n</a:t>
            </a:r>
            <a:r>
              <a:rPr lang="cs-CZ" dirty="0" smtClean="0"/>
              <a:t>a záložce „Korespondence“ zvolíme tlačítko „Vybrat příjemce“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51977"/>
            <a:ext cx="5277966" cy="384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67544" y="2751977"/>
            <a:ext cx="3024336" cy="35265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a vybereme „Použít existující seznam“</a:t>
            </a:r>
          </a:p>
          <a:p>
            <a:r>
              <a:rPr lang="cs-CZ" dirty="0"/>
              <a:t>použijeme náš soubor „adresar.docx“</a:t>
            </a:r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3995936" y="2420888"/>
            <a:ext cx="1152128" cy="86409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2627784" y="3933056"/>
            <a:ext cx="237626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02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úprava obsahu dopisu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nyní si potřebné úseky textu, které se budou měnit podle konkrétního příjemce, nahradíme poli textu z našeho souboru „adresar.docx“</a:t>
            </a:r>
          </a:p>
        </p:txBody>
      </p:sp>
    </p:spTree>
    <p:extLst>
      <p:ext uri="{BB962C8B-B14F-4D97-AF65-F5344CB8AC3E}">
        <p14:creationId xmlns:p14="http://schemas.microsoft.com/office/powerpoint/2010/main" val="113080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Vlastní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2602</TotalTime>
  <Words>655</Words>
  <Application>Microsoft Office PowerPoint</Application>
  <PresentationFormat>Předvádění na obrazovce (4:3)</PresentationFormat>
  <Paragraphs>102</Paragraphs>
  <Slides>24</Slides>
  <Notes>17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Motiv systému Office</vt:lpstr>
      <vt:lpstr>Prezentace aplikace PowerPoint</vt:lpstr>
      <vt:lpstr>Hromadná korespondence</vt:lpstr>
      <vt:lpstr>Prezentace aplikace PowerPoint</vt:lpstr>
      <vt:lpstr>adresář</vt:lpstr>
      <vt:lpstr>vlastní dokument</vt:lpstr>
      <vt:lpstr>Prezentace aplikace PowerPoint</vt:lpstr>
      <vt:lpstr>Prezentace aplikace PowerPoint</vt:lpstr>
      <vt:lpstr>připojení seznamu příjemců</vt:lpstr>
      <vt:lpstr>úprava obsahu dopisu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tisk dopisů</vt:lpstr>
      <vt:lpstr>Prezentace aplikace PowerPoint</vt:lpstr>
      <vt:lpstr>uložení dokumentu</vt:lpstr>
      <vt:lpstr>další možnosti</vt:lpstr>
      <vt:lpstr>Literatura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Vladimír Kostka</cp:lastModifiedBy>
  <cp:revision>104</cp:revision>
  <dcterms:created xsi:type="dcterms:W3CDTF">2012-11-16T17:01:48Z</dcterms:created>
  <dcterms:modified xsi:type="dcterms:W3CDTF">2014-01-29T20:19:48Z</dcterms:modified>
</cp:coreProperties>
</file>