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3" r:id="rId3"/>
    <p:sldId id="257" r:id="rId4"/>
    <p:sldId id="266" r:id="rId5"/>
    <p:sldId id="256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DD974-3BF7-4BD7-82A8-024D4AF7612B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CD6DB7-E39D-45CB-961A-BAE989AC15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9628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D6DB7-E39D-45CB-961A-BAE989AC15B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75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96295852"/>
              </p:ext>
            </p:extLst>
          </p:nvPr>
        </p:nvGraphicFramePr>
        <p:xfrm>
          <a:off x="467544" y="404666"/>
          <a:ext cx="8352928" cy="60142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06919"/>
                <a:gridCol w="6046009"/>
              </a:tblGrid>
              <a:tr h="4143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43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43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40144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 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4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)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kern="1200" dirty="0" smtClean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 čem se budeme učit, seznámení s pojmy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18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Úvod – čím se zabývá fyzika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93705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praktické.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si zopakují, co dosud vědí.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Na tomto základě pomocí svých zkušeností a vlastního úsudku pojmenují nutné předpoklady k poznávání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fyziky (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používání stejných jednotek, názvů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apod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).  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 závěru se seznámí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pojmy, se kterými se budou v tomto předmětu setkávat.</a:t>
                      </a: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43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vše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z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klipartu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de-DE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www.office.microsoft.com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8056" marR="78056" marT="39028" marB="3902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476672"/>
            <a:ext cx="4266363" cy="83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128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26570"/>
          </a:xfrm>
        </p:spPr>
        <p:txBody>
          <a:bodyPr>
            <a:noAutofit/>
          </a:bodyPr>
          <a:lstStyle/>
          <a:p>
            <a:r>
              <a:rPr lang="cs-CZ" sz="11500" b="1" dirty="0" smtClean="0">
                <a:solidFill>
                  <a:srgbClr val="FF0000"/>
                </a:solidFill>
              </a:rPr>
              <a:t>Co se budeme ve fyzice učit?</a:t>
            </a:r>
            <a:endParaRPr lang="cs-CZ" sz="115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106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Fyzika se zabývá: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Fungováním přírody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Jejím popisem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 jejími zákony</a:t>
            </a:r>
            <a:endParaRPr lang="cs-CZ" dirty="0"/>
          </a:p>
        </p:txBody>
      </p:sp>
      <p:pic>
        <p:nvPicPr>
          <p:cNvPr id="10242" name="Picture 2" descr="C:\Users\Johnovi\AppData\Local\Microsoft\Windows\Temporary Internet Files\Content.IE5\CTKW6LM1\MP900341513[1].jpg"/>
          <p:cNvPicPr>
            <a:picLocks noChangeAspect="1" noChangeArrowheads="1"/>
          </p:cNvPicPr>
          <p:nvPr/>
        </p:nvPicPr>
        <p:blipFill rotWithShape="1">
          <a:blip r:embed="rId2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767" b="14271"/>
          <a:stretch/>
        </p:blipFill>
        <p:spPr bwMode="auto">
          <a:xfrm>
            <a:off x="3563888" y="2564904"/>
            <a:ext cx="695567" cy="141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Johnovi\AppData\Local\Microsoft\Windows\Temporary Internet Files\Content.IE5\LLJ92J8T\MC900384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52736"/>
            <a:ext cx="159562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Johnovi\AppData\Local\Microsoft\Windows\Temporary Internet Files\Content.IE5\1LZDUQJG\MP9004425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7849" y="1377948"/>
            <a:ext cx="2123728" cy="142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Johnovi\AppData\Local\Microsoft\Windows\Temporary Internet Files\Content.IE5\1LZDUQJG\MP9004088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21088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268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Čím se fyzika </a:t>
            </a:r>
            <a:r>
              <a:rPr lang="cs-CZ" dirty="0" smtClean="0"/>
              <a:t>zabývá…</a:t>
            </a:r>
            <a:endParaRPr lang="cs-CZ" dirty="0"/>
          </a:p>
        </p:txBody>
      </p:sp>
      <p:pic>
        <p:nvPicPr>
          <p:cNvPr id="1028" name="Picture 4" descr="C:\Users\Johnovi\AppData\Local\Microsoft\Windows\Temporary Internet Files\Content.IE5\1LZDUQJG\MP9002892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8712968" cy="508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…jak </a:t>
            </a:r>
            <a:r>
              <a:rPr lang="cs-CZ" dirty="0">
                <a:solidFill>
                  <a:srgbClr val="FFFF00"/>
                </a:solidFill>
              </a:rPr>
              <a:t>to popsat, abychom si </a:t>
            </a:r>
            <a:r>
              <a:rPr lang="cs-CZ" dirty="0" smtClean="0">
                <a:solidFill>
                  <a:srgbClr val="FFFF00"/>
                </a:solidFill>
              </a:rPr>
              <a:t>rozuměli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…a všechno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co je k tomu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potřeba…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Johnovi\AppData\Local\Microsoft\Windows\Temporary Internet Files\Content.IE5\KF184BHF\MP9004424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77641"/>
            <a:ext cx="1634343" cy="168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ohnovi\AppData\Local\Microsoft\Windows\Temporary Internet Files\Content.IE5\1LZDUQJG\MP9004244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17032"/>
            <a:ext cx="2419380" cy="234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04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ohnovi\AppData\Local\Microsoft\Windows\Temporary Internet Files\Content.IE5\CTKW6LM1\MP9003875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1277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1521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Abychom se mohli přírodou a jejími zákony zabývat, musíme: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844824"/>
            <a:ext cx="8424936" cy="3960440"/>
          </a:xfrm>
        </p:spPr>
        <p:txBody>
          <a:bodyPr/>
          <a:lstStyle/>
          <a:p>
            <a:pPr marL="514350" indent="-514350" algn="l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…si rozumět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Abychom si rozuměli, musíme: </a:t>
            </a:r>
          </a:p>
          <a:p>
            <a:pPr algn="l"/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- mluvit stejnou řečí (jakou řečí spolu 				mluvíme? </a:t>
            </a:r>
          </a:p>
          <a:p>
            <a:pPr algn="r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	    </a:t>
            </a:r>
            <a:r>
              <a:rPr lang="cs-CZ" i="1" dirty="0" smtClean="0">
                <a:solidFill>
                  <a:schemeClr val="tx1"/>
                </a:solidFill>
              </a:rPr>
              <a:t>Budete vědět, co vám říkám, když budu mluvit </a:t>
            </a:r>
            <a:r>
              <a:rPr lang="cs-CZ" i="1" dirty="0">
                <a:solidFill>
                  <a:schemeClr val="tx1"/>
                </a:solidFill>
              </a:rPr>
              <a:t>č</a:t>
            </a:r>
            <a:r>
              <a:rPr lang="cs-CZ" i="1" dirty="0" smtClean="0">
                <a:solidFill>
                  <a:schemeClr val="tx1"/>
                </a:solidFill>
              </a:rPr>
              <a:t>esky?</a:t>
            </a:r>
          </a:p>
          <a:p>
            <a:pPr algn="l"/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5132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ohnovi\AppData\Local\Microsoft\Windows\Temporary Internet Files\Content.IE5\CTKW6LM1\MP90042645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81" t="31242" r="54940" b="21495"/>
          <a:stretch/>
        </p:blipFill>
        <p:spPr bwMode="auto">
          <a:xfrm>
            <a:off x="6876256" y="1377218"/>
            <a:ext cx="1316570" cy="247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Řekněte, jak je to veliké, jak je to daleko a kolik toho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3"/>
            <a:ext cx="8229600" cy="4608512"/>
          </a:xfrm>
        </p:spPr>
        <p:txBody>
          <a:bodyPr/>
          <a:lstStyle/>
          <a:p>
            <a:r>
              <a:rPr lang="cs-CZ" dirty="0" smtClean="0"/>
              <a:t>Není to veliké, jen asi dva lokte a pět palců</a:t>
            </a:r>
          </a:p>
          <a:p>
            <a:endParaRPr lang="cs-CZ" dirty="0" smtClean="0"/>
          </a:p>
          <a:p>
            <a:r>
              <a:rPr lang="cs-CZ" dirty="0" smtClean="0"/>
              <a:t>Ušli jsme dobré dvě míle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Koupil jsem tucet vajec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Máme doma snad kopu jehel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Johnovi\AppData\Local\Microsoft\Windows\Temporary Internet Files\Content.IE5\CTKW6LM1\MP9004424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6" y="3868447"/>
            <a:ext cx="253631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714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Abychom si tedy mohli rozumět, musíme…</a:t>
            </a:r>
            <a:endParaRPr lang="cs-CZ" dirty="0"/>
          </a:p>
        </p:txBody>
      </p:sp>
      <p:pic>
        <p:nvPicPr>
          <p:cNvPr id="1027" name="Picture 3" descr="C:\Users\Johnovi\AppData\Local\Microsoft\Windows\Temporary Internet Files\Content.IE5\KF184BHF\MC900433845[1]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673" b="17903"/>
          <a:stretch/>
        </p:blipFill>
        <p:spPr bwMode="auto">
          <a:xfrm>
            <a:off x="539552" y="1988840"/>
            <a:ext cx="7992888" cy="335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/>
              <a:t>… </a:t>
            </a:r>
            <a:r>
              <a:rPr lang="cs-CZ" dirty="0"/>
              <a:t>používat stejné názvy,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…stejná </a:t>
            </a:r>
            <a:r>
              <a:rPr lang="cs-CZ" dirty="0"/>
              <a:t>měření </a:t>
            </a:r>
            <a:r>
              <a:rPr lang="cs-CZ" dirty="0" smtClean="0"/>
              <a:t>a </a:t>
            </a:r>
            <a:r>
              <a:rPr lang="cs-CZ" dirty="0"/>
              <a:t>podobně…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625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Jaká slova používáme při měření?</a:t>
            </a:r>
            <a:br>
              <a:rPr lang="cs-CZ" dirty="0" smtClean="0"/>
            </a:br>
            <a:r>
              <a:rPr lang="cs-CZ" sz="2200" b="1" dirty="0" smtClean="0"/>
              <a:t>Zkuste odhadnout: při měření kterých veličin se která slova používají?</a:t>
            </a:r>
            <a:endParaRPr lang="cs-CZ" sz="2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Metr a jeho odvozeniny</a:t>
            </a:r>
          </a:p>
          <a:p>
            <a:r>
              <a:rPr lang="cs-CZ" dirty="0" smtClean="0"/>
              <a:t>Gram a jeho odvozeniny, metrák, tuna</a:t>
            </a:r>
          </a:p>
          <a:p>
            <a:r>
              <a:rPr lang="cs-CZ" dirty="0" smtClean="0"/>
              <a:t>Litr, metr krychlový </a:t>
            </a:r>
            <a:r>
              <a:rPr lang="cs-CZ" dirty="0"/>
              <a:t>a </a:t>
            </a:r>
            <a:r>
              <a:rPr lang="cs-CZ" dirty="0" smtClean="0"/>
              <a:t>jejich odvozeniny</a:t>
            </a:r>
          </a:p>
          <a:p>
            <a:r>
              <a:rPr lang="cs-CZ" dirty="0" smtClean="0"/>
              <a:t>Newton (čteme </a:t>
            </a:r>
            <a:r>
              <a:rPr lang="cs-CZ" dirty="0" err="1" smtClean="0"/>
              <a:t>ňůtn</a:t>
            </a:r>
            <a:r>
              <a:rPr lang="cs-CZ" dirty="0" smtClean="0"/>
              <a:t>) </a:t>
            </a:r>
            <a:r>
              <a:rPr lang="cs-CZ" dirty="0"/>
              <a:t>a jeho </a:t>
            </a:r>
            <a:r>
              <a:rPr lang="cs-CZ" dirty="0" smtClean="0"/>
              <a:t>odvozeniny</a:t>
            </a:r>
          </a:p>
          <a:p>
            <a:r>
              <a:rPr lang="cs-CZ" dirty="0" smtClean="0"/>
              <a:t>Pascal (čteme </a:t>
            </a:r>
            <a:r>
              <a:rPr lang="cs-CZ" dirty="0" err="1" smtClean="0"/>
              <a:t>paskal</a:t>
            </a:r>
            <a:r>
              <a:rPr lang="cs-CZ" dirty="0" smtClean="0"/>
              <a:t>) </a:t>
            </a:r>
            <a:r>
              <a:rPr lang="cs-CZ" dirty="0"/>
              <a:t>a jeho </a:t>
            </a:r>
            <a:r>
              <a:rPr lang="cs-CZ" dirty="0" smtClean="0"/>
              <a:t>odvozeniny</a:t>
            </a:r>
          </a:p>
          <a:p>
            <a:r>
              <a:rPr lang="cs-CZ" dirty="0" smtClean="0"/>
              <a:t>Vteřina (sekunda), minuta, hodina, den, týden, měsíc, rok…</a:t>
            </a:r>
          </a:p>
          <a:p>
            <a:r>
              <a:rPr lang="cs-CZ" dirty="0" smtClean="0"/>
              <a:t>Stupeň Celsia</a:t>
            </a:r>
          </a:p>
        </p:txBody>
      </p:sp>
    </p:spTree>
    <p:extLst>
      <p:ext uri="{BB962C8B-B14F-4D97-AF65-F5344CB8AC3E}">
        <p14:creationId xmlns:p14="http://schemas.microsoft.com/office/powerpoint/2010/main" xmlns="" val="3927655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aby toho </a:t>
            </a:r>
            <a:r>
              <a:rPr lang="cs-CZ" dirty="0" smtClean="0"/>
              <a:t>nebylo </a:t>
            </a:r>
            <a:r>
              <a:rPr lang="cs-CZ" dirty="0"/>
              <a:t>málo, někdy je kombinujeme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kilometry za hodinu</a:t>
            </a:r>
          </a:p>
          <a:p>
            <a:endParaRPr lang="cs-CZ" dirty="0" smtClean="0"/>
          </a:p>
          <a:p>
            <a:r>
              <a:rPr lang="cs-CZ" dirty="0" smtClean="0"/>
              <a:t>- Newtony na metr čtverečný (= Pascaly)</a:t>
            </a:r>
          </a:p>
          <a:p>
            <a:endParaRPr lang="cs-CZ" dirty="0" smtClean="0"/>
          </a:p>
          <a:p>
            <a:r>
              <a:rPr lang="cs-CZ" dirty="0" smtClean="0"/>
              <a:t>- kilogramy na metr krychlový</a:t>
            </a:r>
          </a:p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ALE NEDĚSTE SE!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026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Johnovi\AppData\Local\Microsoft\Windows\Temporary Internet Files\Content.IE5\1LZDUQJG\MP9004305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604448" cy="694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579296" cy="5505475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Všechno si budeme objasňovat pomalu a postupně!</a:t>
            </a:r>
          </a:p>
          <a:p>
            <a:pPr marL="0" indent="0" algn="ctr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(schůdek po schůdku)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60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282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Co se budeme ve fyzice učit?</vt:lpstr>
      <vt:lpstr>Fyzika se zabývá:</vt:lpstr>
      <vt:lpstr>Čím se fyzika zabývá…</vt:lpstr>
      <vt:lpstr>Abychom se mohli přírodou a jejími zákony zabývat, musíme:</vt:lpstr>
      <vt:lpstr>Řekněte, jak je to veliké, jak je to daleko a kolik toho je:</vt:lpstr>
      <vt:lpstr>Abychom si tedy mohli rozumět, musíme…</vt:lpstr>
      <vt:lpstr>Jaká slova používáme při měření? Zkuste odhadnout: při měření kterých veličin se která slova používají?</vt:lpstr>
      <vt:lpstr> A aby toho nebylo málo, někdy je kombinujeme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Fyzika se zabývá:</dc:title>
  <dc:creator>Johnovi</dc:creator>
  <cp:lastModifiedBy>Dum</cp:lastModifiedBy>
  <cp:revision>18</cp:revision>
  <dcterms:created xsi:type="dcterms:W3CDTF">2013-06-11T13:21:44Z</dcterms:created>
  <dcterms:modified xsi:type="dcterms:W3CDTF">2014-01-31T15:31:20Z</dcterms:modified>
</cp:coreProperties>
</file>