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8553999"/>
              </p:ext>
            </p:extLst>
          </p:nvPr>
        </p:nvGraphicFramePr>
        <p:xfrm>
          <a:off x="1338110" y="1268760"/>
          <a:ext cx="6707187" cy="3999361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VY_32_INOVACE_30-09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Kostková</a:t>
                      </a:r>
                      <a:endParaRPr kumimoji="0" lang="cs-CZ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17. února 2013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grafy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Vyučující žákům ukáže předdefinované seznamy (měsíce), případně ukáže další možnosti automatického doplnění (dny v týdnu, číslování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…),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při tvorbě grafů žákům ukáže i další možnosti a typy grafů. U grafů dcery, syna..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je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třeba žákům ukázat výběr nesouvislého bloku dat.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6933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Vytvořte graf celkového účtu s ohledem na výši jednotlivých účtů</a:t>
            </a:r>
            <a:endParaRPr lang="cs-CZ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6146828" cy="373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2948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Vytvořte graf celkového účtu bez ohledu na podíl na výši částky, barvu, pozadí, nadpis si zvolte sami</a:t>
            </a:r>
          </a:p>
          <a:p>
            <a:endParaRPr lang="cs-CZ" sz="2400" dirty="0"/>
          </a:p>
          <a:p>
            <a:r>
              <a:rPr lang="cs-CZ" sz="2400" dirty="0" smtClean="0"/>
              <a:t>Nevhodný příklad:</a:t>
            </a:r>
          </a:p>
          <a:p>
            <a:endParaRPr lang="cs-CZ" sz="24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76872"/>
            <a:ext cx="5820028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4816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Při tvorbě </a:t>
            </a:r>
            <a:r>
              <a:rPr lang="cs-CZ" sz="2400" dirty="0" err="1" smtClean="0"/>
              <a:t>DUMu</a:t>
            </a:r>
            <a:r>
              <a:rPr lang="cs-CZ" sz="2400" dirty="0" smtClean="0"/>
              <a:t> byly použity materiály autora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xmlns="" val="236111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Tvorba grafu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cs-CZ" sz="2400" dirty="0" smtClean="0"/>
              <a:t>Otevřete zdrojový soubor, doplňte tabulku dle předlohy</a:t>
            </a:r>
          </a:p>
          <a:p>
            <a:r>
              <a:rPr lang="cs-CZ" sz="2400" dirty="0" smtClean="0"/>
              <a:t>Měsíce doplňte za použití seznamu</a:t>
            </a:r>
          </a:p>
          <a:p>
            <a:endParaRPr lang="cs-CZ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5948410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2932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Graf „mojí“ spotřeby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Menu „Vložení“ karta „Grafy“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Vybereme „sloupcový“</a:t>
            </a:r>
          </a:p>
          <a:p>
            <a:endParaRPr lang="cs-CZ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00275"/>
            <a:ext cx="695325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5871" y="3789040"/>
            <a:ext cx="2314575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1020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Označíme oblast, ze které chceme dělat graf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Vybereme sloupcový graf</a:t>
            </a:r>
          </a:p>
          <a:p>
            <a:endParaRPr lang="cs-CZ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8720"/>
            <a:ext cx="2090911" cy="325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7893" y="4869160"/>
            <a:ext cx="19812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9498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/>
          </a:bodyPr>
          <a:lstStyle/>
          <a:p>
            <a:r>
              <a:rPr lang="cs-CZ" sz="2400" dirty="0" smtClean="0"/>
              <a:t>Ihned vidíme výsledek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Graf můžeme upravit pomocí panelu</a:t>
            </a:r>
          </a:p>
          <a:p>
            <a:endParaRPr lang="cs-CZ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0883" y="764704"/>
            <a:ext cx="4810125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869160"/>
            <a:ext cx="8529538" cy="59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643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r>
              <a:rPr lang="cs-CZ" sz="2400" dirty="0" smtClean="0"/>
              <a:t>Upravte graf, přidejte nadpis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96752"/>
            <a:ext cx="4733925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8877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Vytvořte graf dcery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A syna</a:t>
            </a:r>
          </a:p>
          <a:p>
            <a:endParaRPr lang="cs-CZ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48680"/>
            <a:ext cx="4320480" cy="2620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645024"/>
            <a:ext cx="4600575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0308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Vytvořte graf všech účtů najednou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Barva jehlanů bude shodná s barvou jednotlivých grafů</a:t>
            </a:r>
            <a:endParaRPr lang="cs-CZ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2587" y="1124743"/>
            <a:ext cx="5803274" cy="3521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879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1468</TotalTime>
  <Words>211</Words>
  <Application>Microsoft Office PowerPoint</Application>
  <PresentationFormat>Předvádění na obrazovce (4:3)</PresentationFormat>
  <Paragraphs>84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šablona</vt:lpstr>
      <vt:lpstr>Snímek 1</vt:lpstr>
      <vt:lpstr>Tvorba grafu</vt:lpstr>
      <vt:lpstr>Snímek 3</vt:lpstr>
      <vt:lpstr>Graf „mojí“ spotřeby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Dum</cp:lastModifiedBy>
  <cp:revision>13</cp:revision>
  <dcterms:created xsi:type="dcterms:W3CDTF">2013-11-26T11:51:43Z</dcterms:created>
  <dcterms:modified xsi:type="dcterms:W3CDTF">2014-01-31T16:09:47Z</dcterms:modified>
</cp:coreProperties>
</file>