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88478262"/>
              </p:ext>
            </p:extLst>
          </p:nvPr>
        </p:nvGraphicFramePr>
        <p:xfrm>
          <a:off x="467544" y="332654"/>
          <a:ext cx="8496944" cy="63367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8253"/>
                <a:gridCol w="6458691"/>
              </a:tblGrid>
              <a:tr h="3534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Jméno autora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Mgr. Vojtěch John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096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Datum vytvoření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Leden 2013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834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Vzdělávací</a:t>
                      </a:r>
                      <a:endParaRPr lang="cs-CZ" sz="1400" b="1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oblast</a:t>
                      </a:r>
                      <a:endParaRPr lang="cs-CZ" sz="1400" b="1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obor</a:t>
                      </a:r>
                      <a:endParaRPr lang="cs-CZ" sz="1400" b="1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Přírodní vědy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Fyzika          (DUM  18)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Pohyb, rychlost, výpočet dráhy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84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Téma – název</a:t>
                      </a:r>
                      <a:endParaRPr lang="cs-CZ" sz="1400" b="1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učebního materiálu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Pohyb, rychlost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345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  je určena pro žáky 6. ročníku  ZŠ praktické.</a:t>
                      </a:r>
                    </a:p>
                    <a:p>
                      <a:pPr marL="342900" lvl="0" indent="-342900"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Žáci si uvědomí znalost pojmů pohyb a klid.</a:t>
                      </a:r>
                    </a:p>
                    <a:p>
                      <a:pPr marL="342900" lvl="0" indent="-342900"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Uvědomí si vzájemné vztahy (tělesa jsou v klidu nebo v pohybu vždy 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vzhledem </a:t>
                      </a: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k něčemu).</a:t>
                      </a:r>
                    </a:p>
                    <a:p>
                      <a:pPr marL="342900" lvl="0" indent="-342900"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Uvědomí si znalost pojmu rychlost.</a:t>
                      </a:r>
                    </a:p>
                    <a:p>
                      <a:pPr marL="342900" lvl="0" indent="-342900" eaLnBrk="0" fontAlgn="base" hangingPunc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Zjistí, jak vypočítat dráhu a na jednoduchých příkladech si to ihned vyzkouší.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Stránka 3 až 10 lze také použít i jako hru Buď a nebo – jednotlivě nebo ve skupinách. </a:t>
                      </a:r>
                      <a:endParaRPr lang="cs-CZ" sz="14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4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b="1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Vyobrazení</a:t>
                      </a:r>
                      <a:endParaRPr lang="cs-CZ" sz="14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 fontAlgn="base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457200" algn="l"/>
                        </a:tabLst>
                      </a:pPr>
                      <a:r>
                        <a:rPr lang="de-DE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de-DE" sz="1400" kern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klipart</a:t>
                      </a:r>
                      <a:r>
                        <a:rPr lang="de-DE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de-DE" sz="1400" kern="12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verze</a:t>
                      </a:r>
                      <a:r>
                        <a:rPr lang="de-DE" sz="1400" kern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 Windows </a:t>
                      </a:r>
                      <a:r>
                        <a:rPr lang="de-DE" sz="1400" kern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XP</a:t>
                      </a:r>
                      <a:r>
                        <a:rPr lang="cs-CZ" sz="1400" kern="12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– www.office.</a:t>
                      </a:r>
                      <a:r>
                        <a:rPr lang="cs-CZ" sz="1400" kern="120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microsoft.com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541" marR="68541" marT="34270" marB="34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Obrázek 2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404664"/>
            <a:ext cx="4554395" cy="88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3148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/>
              <a:t>Pohyb a rychlost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dirty="0" smtClean="0"/>
              <a:t>Každý pohyb i klid je </a:t>
            </a:r>
          </a:p>
          <a:p>
            <a:r>
              <a:rPr lang="cs-CZ" dirty="0"/>
              <a:t>v</a:t>
            </a:r>
            <a:r>
              <a:rPr lang="cs-CZ" dirty="0" smtClean="0"/>
              <a:t>zhledem k něčemu.</a:t>
            </a:r>
          </a:p>
          <a:p>
            <a:r>
              <a:rPr lang="cs-CZ" dirty="0" smtClean="0"/>
              <a:t>Vypadá to složitě, </a:t>
            </a:r>
          </a:p>
          <a:p>
            <a:r>
              <a:rPr lang="cs-CZ" dirty="0" smtClean="0"/>
              <a:t>ale je to jednoduché.</a:t>
            </a:r>
          </a:p>
          <a:p>
            <a:r>
              <a:rPr lang="cs-CZ" dirty="0" smtClean="0"/>
              <a:t>Když sedíš v jedoucím autě, jsi v klidu nebo v pohybu?</a:t>
            </a:r>
          </a:p>
          <a:p>
            <a:r>
              <a:rPr lang="cs-CZ" dirty="0" smtClean="0"/>
              <a:t>Je auto v klidu nebo v pohybu?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3355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cs-CZ" b="1" dirty="0" smtClean="0"/>
              <a:t>Jak to je?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Když sedím v autě, jsem vzhledem k autu v klidu,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le vzhledem k silnici a krajině jsem v pohybu.</a:t>
            </a:r>
            <a:endParaRPr lang="cs-CZ" dirty="0"/>
          </a:p>
        </p:txBody>
      </p:sp>
      <p:pic>
        <p:nvPicPr>
          <p:cNvPr id="1028" name="Picture 4" descr="C:\Users\Johnovi\AppData\Local\Microsoft\Windows\Temporary Internet Files\Content.IE5\VJ9DGKFT\MP9004422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6768752" cy="2855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09425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to 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7"/>
            <a:r>
              <a:rPr lang="cs-CZ" dirty="0" smtClean="0"/>
              <a:t>Vlak je vzhledem ke krajině </a:t>
            </a:r>
          </a:p>
          <a:p>
            <a:pPr lvl="7"/>
            <a:r>
              <a:rPr lang="cs-CZ" dirty="0"/>
              <a:t>v</a:t>
            </a:r>
            <a:r>
              <a:rPr lang="cs-CZ" dirty="0" smtClean="0"/>
              <a:t> pohybu.</a:t>
            </a:r>
          </a:p>
          <a:p>
            <a:pPr lvl="7"/>
            <a:endParaRPr lang="cs-CZ" dirty="0" smtClean="0"/>
          </a:p>
          <a:p>
            <a:pPr lvl="7"/>
            <a:endParaRPr lang="cs-CZ" dirty="0"/>
          </a:p>
          <a:p>
            <a:pPr lvl="7"/>
            <a:endParaRPr lang="cs-CZ" dirty="0" smtClean="0"/>
          </a:p>
          <a:p>
            <a:pPr lvl="7"/>
            <a:endParaRPr lang="cs-CZ" dirty="0"/>
          </a:p>
          <a:p>
            <a:pPr lvl="7"/>
            <a:endParaRPr lang="cs-CZ" dirty="0" smtClean="0"/>
          </a:p>
          <a:p>
            <a:pPr lvl="7"/>
            <a:r>
              <a:rPr lang="cs-CZ" dirty="0" smtClean="0"/>
              <a:t>Cestující jsou vzhledem k vlaku</a:t>
            </a:r>
          </a:p>
          <a:p>
            <a:pPr lvl="7"/>
            <a:r>
              <a:rPr lang="cs-CZ" dirty="0"/>
              <a:t>v</a:t>
            </a:r>
            <a:r>
              <a:rPr lang="cs-CZ" dirty="0" smtClean="0"/>
              <a:t> klidu</a:t>
            </a:r>
            <a:endParaRPr lang="cs-CZ" dirty="0"/>
          </a:p>
        </p:txBody>
      </p:sp>
      <p:pic>
        <p:nvPicPr>
          <p:cNvPr id="2050" name="Picture 2" descr="C:\Users\Johnovi\AppData\Local\Microsoft\Windows\Temporary Internet Files\Content.IE5\PEY7OIB2\MM900336328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2860328" cy="1906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ohnovi\AppData\Local\Microsoft\Windows\Temporary Internet Files\Content.IE5\WCU8VUEQ\MC900355321[1].wm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350" t="11068" b="24056"/>
          <a:stretch/>
        </p:blipFill>
        <p:spPr bwMode="auto">
          <a:xfrm>
            <a:off x="704277" y="3659238"/>
            <a:ext cx="2880320" cy="2522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886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Johnovi\AppData\Local\Microsoft\Windows\Temporary Internet Files\Content.IE5\PEY7OIB2\MP9004424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04" y="1794429"/>
            <a:ext cx="2627784" cy="1764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to je?</a:t>
            </a:r>
            <a:endParaRPr lang="cs-CZ" dirty="0"/>
          </a:p>
        </p:txBody>
      </p:sp>
      <p:pic>
        <p:nvPicPr>
          <p:cNvPr id="3075" name="Picture 3" descr="C:\Users\Johnovi\AppData\Local\Microsoft\Windows\Temporary Internet Files\Content.IE5\VJ9DGKFT\MC9003101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3583129"/>
            <a:ext cx="1609344" cy="182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600200"/>
            <a:ext cx="8291264" cy="4525963"/>
          </a:xfrm>
        </p:spPr>
        <p:txBody>
          <a:bodyPr>
            <a:normAutofit lnSpcReduction="10000"/>
          </a:bodyPr>
          <a:lstStyle/>
          <a:p>
            <a:pPr marL="457200" lvl="1" indent="0">
              <a:buNone/>
            </a:pPr>
            <a:r>
              <a:rPr lang="cs-CZ" dirty="0" smtClean="0"/>
              <a:t>                               Letadlo je vzhledem k Zemi</a:t>
            </a:r>
          </a:p>
          <a:p>
            <a:pPr marL="3200400" lvl="7" indent="0">
              <a:buNone/>
            </a:pPr>
            <a:r>
              <a:rPr lang="cs-CZ" sz="2800" dirty="0" smtClean="0"/>
              <a:t>v pohybu.</a:t>
            </a:r>
          </a:p>
          <a:p>
            <a:pPr marL="3200400" lvl="7" indent="0">
              <a:buNone/>
            </a:pPr>
            <a:endParaRPr lang="cs-CZ" sz="2800" dirty="0"/>
          </a:p>
          <a:p>
            <a:pPr marL="3200400" lvl="7" indent="0">
              <a:buNone/>
            </a:pPr>
            <a:endParaRPr lang="cs-CZ" sz="2800" dirty="0" smtClean="0"/>
          </a:p>
          <a:p>
            <a:pPr marL="3200400" lvl="7" indent="0">
              <a:buNone/>
            </a:pPr>
            <a:endParaRPr lang="cs-CZ" sz="2800" dirty="0"/>
          </a:p>
          <a:p>
            <a:pPr marL="3200400" lvl="7" indent="0">
              <a:buNone/>
            </a:pPr>
            <a:r>
              <a:rPr lang="cs-CZ" sz="2800" dirty="0" smtClean="0"/>
              <a:t>Cestující je vzhledem k Zemi </a:t>
            </a:r>
          </a:p>
          <a:p>
            <a:pPr marL="3200400" lvl="7" indent="0">
              <a:buNone/>
            </a:pPr>
            <a:r>
              <a:rPr lang="cs-CZ" sz="2800" dirty="0"/>
              <a:t>v</a:t>
            </a:r>
            <a:r>
              <a:rPr lang="cs-CZ" sz="2800" dirty="0" smtClean="0"/>
              <a:t> pohybu, </a:t>
            </a:r>
          </a:p>
          <a:p>
            <a:pPr marL="3200400" lvl="7" indent="0">
              <a:buNone/>
            </a:pPr>
            <a:r>
              <a:rPr lang="cs-CZ" sz="2800" dirty="0"/>
              <a:t>v</a:t>
            </a:r>
            <a:r>
              <a:rPr lang="cs-CZ" sz="2800" dirty="0" smtClean="0"/>
              <a:t>zhledem k letadlu</a:t>
            </a:r>
          </a:p>
          <a:p>
            <a:pPr marL="3200400" lvl="7" indent="0">
              <a:buNone/>
            </a:pPr>
            <a:r>
              <a:rPr lang="cs-CZ" sz="2800" dirty="0"/>
              <a:t>v</a:t>
            </a:r>
            <a:r>
              <a:rPr lang="cs-CZ" sz="2800" dirty="0" smtClean="0"/>
              <a:t> klidu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812568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hnovi\AppData\Local\Microsoft\Windows\Temporary Internet Files\Content.IE5\QT4YK15M\MC9002372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149079"/>
            <a:ext cx="2258840" cy="2267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Už víme, jak to je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Když sedím v autě, jsem</a:t>
            </a:r>
          </a:p>
          <a:p>
            <a:r>
              <a:rPr lang="cs-CZ" dirty="0"/>
              <a:t>v</a:t>
            </a:r>
            <a:r>
              <a:rPr lang="cs-CZ" dirty="0" smtClean="0"/>
              <a:t>zhledem ke krajině</a:t>
            </a:r>
          </a:p>
          <a:p>
            <a:r>
              <a:rPr lang="cs-CZ" dirty="0"/>
              <a:t>v</a:t>
            </a:r>
            <a:r>
              <a:rPr lang="cs-CZ" dirty="0" smtClean="0"/>
              <a:t>zhledem k autu</a:t>
            </a:r>
          </a:p>
          <a:p>
            <a:r>
              <a:rPr lang="cs-CZ" dirty="0" smtClean="0"/>
              <a:t>Když stojím na ulici, jsem</a:t>
            </a:r>
          </a:p>
          <a:p>
            <a:r>
              <a:rPr lang="cs-CZ" dirty="0"/>
              <a:t>v</a:t>
            </a:r>
            <a:r>
              <a:rPr lang="cs-CZ" dirty="0" smtClean="0"/>
              <a:t>zhledem k domům,</a:t>
            </a:r>
          </a:p>
          <a:p>
            <a:r>
              <a:rPr lang="cs-CZ" dirty="0"/>
              <a:t>v</a:t>
            </a:r>
            <a:r>
              <a:rPr lang="cs-CZ" dirty="0" smtClean="0"/>
              <a:t>zhledem k silnici,</a:t>
            </a:r>
          </a:p>
          <a:p>
            <a:r>
              <a:rPr lang="cs-CZ" dirty="0" smtClean="0"/>
              <a:t>ale vzhledem ke Slunci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V pohybu</a:t>
            </a:r>
          </a:p>
          <a:p>
            <a:r>
              <a:rPr lang="cs-CZ" dirty="0" smtClean="0"/>
              <a:t>V klidu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 klidu</a:t>
            </a:r>
          </a:p>
          <a:p>
            <a:r>
              <a:rPr lang="cs-CZ" dirty="0"/>
              <a:t>t</a:t>
            </a:r>
            <a:r>
              <a:rPr lang="cs-CZ" dirty="0" smtClean="0"/>
              <a:t>aké v klidu</a:t>
            </a:r>
          </a:p>
          <a:p>
            <a:r>
              <a:rPr lang="cs-CZ" dirty="0"/>
              <a:t>v</a:t>
            </a:r>
            <a:r>
              <a:rPr lang="cs-CZ" dirty="0" smtClean="0"/>
              <a:t> pohybu </a:t>
            </a:r>
            <a:r>
              <a:rPr lang="cs-CZ" dirty="0" smtClean="0">
                <a:solidFill>
                  <a:srgbClr val="FF0000"/>
                </a:solidFill>
              </a:rPr>
              <a:t>(s celou Zemí)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86690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Pohybují se všechna tělesa stejně?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2054" name="Picture 6" descr="C:\Users\Johnovi\AppData\Local\Microsoft\Windows\Temporary Internet Files\Content.IE5\QT4YK15M\MM900354669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600075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1600200"/>
            <a:ext cx="8147247" cy="4781128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 čem je rozdíl?</a:t>
            </a:r>
          </a:p>
          <a:p>
            <a:endParaRPr lang="cs-CZ" dirty="0"/>
          </a:p>
        </p:txBody>
      </p:sp>
      <p:pic>
        <p:nvPicPr>
          <p:cNvPr id="2056" name="Picture 8" descr="C:\Users\Johnovi\AppData\Local\Microsoft\Windows\Temporary Internet Files\Content.IE5\WCU8VUEQ\MM910001141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64494" y="2636912"/>
            <a:ext cx="123825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ohnovi\AppData\Local\Microsoft\Windows\Temporary Internet Files\Content.IE5\VJ9DGKFT\MM900041128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2744" y="4797152"/>
            <a:ext cx="2552700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641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hnovi\AppData\Local\Microsoft\Windows\Temporary Internet Files\Content.IE5\PEY7OIB2\MM910001124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952" y="1988840"/>
            <a:ext cx="673621" cy="88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ohnovi\AppData\Local\Microsoft\Windows\Temporary Internet Files\Content.IE5\QT4YK15M\MM900354410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170340"/>
            <a:ext cx="590550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ohnovi\AppData\Local\Microsoft\Windows\Temporary Internet Files\Content.IE5\WCU8VUEQ\MM900395770[1]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988840"/>
            <a:ext cx="1143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Rozdíl je v rychlosti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Tělesa </a:t>
            </a:r>
            <a:r>
              <a:rPr lang="cs-CZ" dirty="0"/>
              <a:t>(např. </a:t>
            </a:r>
            <a:r>
              <a:rPr lang="cs-CZ" dirty="0" smtClean="0"/>
              <a:t>kůň, auto, raketa</a:t>
            </a:r>
            <a:r>
              <a:rPr lang="cs-CZ" dirty="0"/>
              <a:t>) </a:t>
            </a:r>
            <a:r>
              <a:rPr lang="cs-CZ" dirty="0" smtClean="0"/>
              <a:t>se pohybují různou rychlostí.</a:t>
            </a:r>
          </a:p>
          <a:p>
            <a:r>
              <a:rPr lang="cs-CZ" dirty="0" smtClean="0"/>
              <a:t>Jaké jednotky rychlosti znáš? Zkus říci, jakou největší rychlostí už jsi jel.</a:t>
            </a:r>
          </a:p>
          <a:p>
            <a:r>
              <a:rPr lang="cs-CZ" dirty="0" smtClean="0"/>
              <a:t>Rychlost, kterou jsi řekl, je počet kilometrů za hodinu</a:t>
            </a:r>
          </a:p>
          <a:p>
            <a:r>
              <a:rPr lang="cs-CZ" dirty="0" smtClean="0"/>
              <a:t>Když řekneš, že jsi jel stovkou, měl bys správně říci, že jsi jel rychlostí 100 kilometrů za hodinu.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1235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Jednotky rychlosti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1) kilometry za hodinu 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kolik </a:t>
            </a:r>
            <a:r>
              <a:rPr lang="cs-CZ" dirty="0"/>
              <a:t>za každou hodinu urazíš </a:t>
            </a:r>
            <a:r>
              <a:rPr lang="cs-CZ" dirty="0" smtClean="0"/>
              <a:t>kilometrů</a:t>
            </a:r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2) metry za sekundu</a:t>
            </a:r>
          </a:p>
          <a:p>
            <a:pPr marL="0" indent="0">
              <a:buNone/>
            </a:pPr>
            <a:r>
              <a:rPr lang="cs-CZ" dirty="0" smtClean="0"/>
              <a:t>- kolik </a:t>
            </a:r>
            <a:r>
              <a:rPr lang="cs-CZ" dirty="0"/>
              <a:t>za každou </a:t>
            </a:r>
            <a:r>
              <a:rPr lang="cs-CZ" dirty="0" smtClean="0"/>
              <a:t>sekundu </a:t>
            </a:r>
            <a:r>
              <a:rPr lang="cs-CZ" dirty="0"/>
              <a:t>urazíš </a:t>
            </a:r>
            <a:r>
              <a:rPr lang="cs-CZ" dirty="0" smtClean="0"/>
              <a:t>metrů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</a:t>
            </a:r>
            <a:r>
              <a:rPr lang="cs-CZ" dirty="0" smtClean="0"/>
              <a:t>m/h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b="1" dirty="0" smtClean="0"/>
              <a:t>m/s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990609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Umíme to?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/>
              <a:t>Když jede kolo rychlostí 10 m/s, kolik metrů ujede za jednu </a:t>
            </a:r>
            <a:r>
              <a:rPr lang="cs-CZ" dirty="0" smtClean="0"/>
              <a:t>sekundu?</a:t>
            </a:r>
          </a:p>
          <a:p>
            <a:r>
              <a:rPr lang="cs-CZ" dirty="0"/>
              <a:t>Kolik metrů ujede za dvě sekundy</a:t>
            </a:r>
            <a:r>
              <a:rPr lang="cs-CZ" dirty="0" smtClean="0"/>
              <a:t>?</a:t>
            </a:r>
          </a:p>
          <a:p>
            <a:r>
              <a:rPr lang="cs-CZ" dirty="0"/>
              <a:t>Kolik metrů ujede za pět sekund?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00B050"/>
          </a:solidFill>
        </p:spPr>
        <p:txBody>
          <a:bodyPr/>
          <a:lstStyle/>
          <a:p>
            <a:r>
              <a:rPr lang="cs-CZ" dirty="0" smtClean="0"/>
              <a:t>10m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2x10 = 20m</a:t>
            </a:r>
          </a:p>
          <a:p>
            <a:endParaRPr lang="cs-CZ" dirty="0"/>
          </a:p>
          <a:p>
            <a:r>
              <a:rPr lang="cs-CZ" dirty="0" smtClean="0"/>
              <a:t>5x10 = 50m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96022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/>
              <a:t>Umíme to?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rgbClr val="FF00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/>
              <a:t>Když jede </a:t>
            </a:r>
            <a:r>
              <a:rPr lang="cs-CZ" dirty="0" smtClean="0"/>
              <a:t>auto </a:t>
            </a:r>
            <a:r>
              <a:rPr lang="cs-CZ" dirty="0"/>
              <a:t>rychlostí </a:t>
            </a:r>
            <a:r>
              <a:rPr lang="cs-CZ" dirty="0" smtClean="0"/>
              <a:t>100 km/h, </a:t>
            </a:r>
            <a:r>
              <a:rPr lang="cs-CZ" dirty="0"/>
              <a:t>kolik </a:t>
            </a:r>
            <a:r>
              <a:rPr lang="cs-CZ" dirty="0" smtClean="0"/>
              <a:t>kilometrů </a:t>
            </a:r>
            <a:r>
              <a:rPr lang="cs-CZ" dirty="0"/>
              <a:t>ujede za jednu </a:t>
            </a:r>
            <a:r>
              <a:rPr lang="cs-CZ" dirty="0" smtClean="0"/>
              <a:t>hodinu?</a:t>
            </a:r>
          </a:p>
          <a:p>
            <a:r>
              <a:rPr lang="cs-CZ" dirty="0"/>
              <a:t>Kolik </a:t>
            </a:r>
            <a:r>
              <a:rPr lang="cs-CZ" dirty="0" smtClean="0"/>
              <a:t>kilometrů </a:t>
            </a:r>
            <a:r>
              <a:rPr lang="cs-CZ" dirty="0"/>
              <a:t>ujede za </a:t>
            </a:r>
            <a:r>
              <a:rPr lang="cs-CZ" dirty="0" smtClean="0"/>
              <a:t>tři hodiny?</a:t>
            </a:r>
          </a:p>
          <a:p>
            <a:r>
              <a:rPr lang="cs-CZ" dirty="0"/>
              <a:t>Kolik </a:t>
            </a:r>
            <a:r>
              <a:rPr lang="cs-CZ" dirty="0" smtClean="0"/>
              <a:t>kilometrů </a:t>
            </a:r>
            <a:r>
              <a:rPr lang="cs-CZ" dirty="0"/>
              <a:t>ujede za </a:t>
            </a:r>
            <a:r>
              <a:rPr lang="cs-CZ" dirty="0" smtClean="0"/>
              <a:t>šest hodin?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100 km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3x100 = 300km</a:t>
            </a:r>
          </a:p>
          <a:p>
            <a:endParaRPr lang="cs-CZ" dirty="0"/>
          </a:p>
          <a:p>
            <a:r>
              <a:rPr lang="cs-CZ" dirty="0" smtClean="0"/>
              <a:t>6x100 = 600km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901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Umíme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vypočítat dráhu?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5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Ano, když známe rychlost a čas.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Už jsme si to zkusili, když jsme počítali, kolik km auto ujede.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Vzpomeneme si?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Dráhu vypočítáme tak, že vypočítáme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rychlost x čas.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63623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442</Words>
  <Application>Microsoft Office PowerPoint</Application>
  <PresentationFormat>Předvádění na obrazovce (4:3)</PresentationFormat>
  <Paragraphs>135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Pohyb a rychlost</vt:lpstr>
      <vt:lpstr>Jak to je?</vt:lpstr>
      <vt:lpstr>Jak to je?</vt:lpstr>
      <vt:lpstr>Jak to je?</vt:lpstr>
      <vt:lpstr>Už víme, jak to je</vt:lpstr>
      <vt:lpstr>Pohybují se všechna tělesa stejně? </vt:lpstr>
      <vt:lpstr>Rozdíl je v rychlosti</vt:lpstr>
      <vt:lpstr>Jednotky rychlosti</vt:lpstr>
      <vt:lpstr>Umíme to?</vt:lpstr>
      <vt:lpstr>Umíme to?</vt:lpstr>
      <vt:lpstr>Umíme vypočítat dráhu?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Pohyb a rychlost</dc:title>
  <dc:creator>Johnovi</dc:creator>
  <cp:lastModifiedBy>Dum</cp:lastModifiedBy>
  <cp:revision>17</cp:revision>
  <dcterms:created xsi:type="dcterms:W3CDTF">2013-07-02T08:36:39Z</dcterms:created>
  <dcterms:modified xsi:type="dcterms:W3CDTF">2014-01-31T14:21:25Z</dcterms:modified>
</cp:coreProperties>
</file>