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60" r:id="rId5"/>
    <p:sldId id="261" r:id="rId6"/>
    <p:sldId id="259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ntor" initials="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1-28T18:14:04.111" idx="1">
    <p:pos x="5258" y="3763"/>
    <p:text>podmíněné formátování "podle vzorce", ve vzorcích před rozkopírováním zrušit absolutní adresu</p:tex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ile:///C:\data\Sarka\DUMY\30\dum10\zdroj.xls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sda-cia.cz/statr/2012-8.segSEG_Strednic.CZ.html" TargetMode="External"/><Relationship Id="rId2" Type="http://schemas.openxmlformats.org/officeDocument/2006/relationships/hyperlink" Target="http://portal.sda-cia.cz/statr/2013-8.segSEG_Strednic.CZ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3390317"/>
              </p:ext>
            </p:extLst>
          </p:nvPr>
        </p:nvGraphicFramePr>
        <p:xfrm>
          <a:off x="1338110" y="1268760"/>
          <a:ext cx="6707187" cy="3647224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VY_32_INOVACE_30-10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Kostková</a:t>
                      </a:r>
                      <a:endParaRPr kumimoji="0" lang="cs-CZ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14. </a:t>
                      </a: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února 2013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Výsečový graf, funkce rank, opakování formátu buněk a  podmíněného formátování.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Vyučující řeší vzorové příklady společně se žáky, poté je nechá pracovat samostatně dle </a:t>
                      </a: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přiložených příkladů.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3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Určení pořadí, výsečový graf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cs-CZ" sz="2400" dirty="0" smtClean="0"/>
              <a:t>Otevřete si zdrojový soubor </a:t>
            </a:r>
            <a:r>
              <a:rPr lang="cs-CZ" sz="2400" dirty="0" smtClean="0">
                <a:hlinkClick r:id="rId2" action="ppaction://hlinkfile"/>
              </a:rPr>
              <a:t>zdroj.xlsx</a:t>
            </a:r>
            <a:endParaRPr lang="cs-CZ" sz="2400" dirty="0" smtClean="0"/>
          </a:p>
          <a:p>
            <a:r>
              <a:rPr lang="cs-CZ" sz="2400" dirty="0" smtClean="0"/>
              <a:t>Sloupec počet upravte dle předlohy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Pomocí funkce „rank“ zjistěte pořadí</a:t>
            </a:r>
          </a:p>
          <a:p>
            <a:r>
              <a:rPr lang="cs-CZ" sz="2400" dirty="0" smtClean="0"/>
              <a:t>Pomocí funkce „když“ vyplňte největšího dovozce</a:t>
            </a:r>
          </a:p>
          <a:p>
            <a:r>
              <a:rPr lang="cs-CZ" sz="2400" dirty="0" smtClean="0"/>
              <a:t>Příklad doplňte výsečovým grafem, popisky udělejte dle vzoru</a:t>
            </a:r>
            <a:endParaRPr lang="cs-CZ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28800"/>
            <a:ext cx="1412925" cy="2775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32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525344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 listu „dovoz srpen“ doplňte samostatně data podle předlohy</a:t>
            </a:r>
          </a:p>
          <a:p>
            <a:r>
              <a:rPr lang="cs-CZ" sz="2400" dirty="0" smtClean="0"/>
              <a:t>Náhled: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 smtClean="0"/>
          </a:p>
          <a:p>
            <a:r>
              <a:rPr lang="cs-CZ" sz="2400" dirty="0" smtClean="0"/>
              <a:t>Zajistěte, ať se pokaždé vyznačí nejvíce dovážený automobil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908720"/>
            <a:ext cx="4198243" cy="4933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503" y="918705"/>
            <a:ext cx="6748932" cy="5004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089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cs-CZ" sz="2400" dirty="0" smtClean="0"/>
              <a:t>Otevřete si soubor, ve kterém jste pracovali s „kuličkami“</a:t>
            </a:r>
          </a:p>
          <a:p>
            <a:r>
              <a:rPr lang="cs-CZ" sz="2400" dirty="0" smtClean="0"/>
              <a:t>Doplňte o graf, upravte ho přesně dle předlohy</a:t>
            </a:r>
          </a:p>
          <a:p>
            <a:pPr marL="0" indent="0">
              <a:buNone/>
            </a:pPr>
            <a:endParaRPr lang="cs-CZ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6792"/>
            <a:ext cx="5457620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641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Data pro tabulku „dovoz srpen“  byla čerpána z:</a:t>
            </a:r>
            <a:endParaRPr lang="cs-CZ" sz="2400" dirty="0" smtClean="0">
              <a:hlinkClick r:id="rId2"/>
            </a:endParaRPr>
          </a:p>
          <a:p>
            <a:r>
              <a:rPr lang="cs-CZ" sz="2400" dirty="0">
                <a:hlinkClick r:id="rId3"/>
              </a:rPr>
              <a:t>http://portal.sda-cia.cz/statr/2012-8.segSEG_Strednic.CZ.html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2656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1823</TotalTime>
  <Words>174</Words>
  <Application>Microsoft Office PowerPoint</Application>
  <PresentationFormat>Předvádění na obrazovce (4:3)</PresentationFormat>
  <Paragraphs>52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šablona</vt:lpstr>
      <vt:lpstr>Prezentace aplikace PowerPoint</vt:lpstr>
      <vt:lpstr>Určení pořadí, výsečový graf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kantor</cp:lastModifiedBy>
  <cp:revision>10</cp:revision>
  <dcterms:created xsi:type="dcterms:W3CDTF">2013-11-27T12:23:07Z</dcterms:created>
  <dcterms:modified xsi:type="dcterms:W3CDTF">2014-01-25T17:53:26Z</dcterms:modified>
</cp:coreProperties>
</file>