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9" r:id="rId4"/>
    <p:sldId id="260" r:id="rId5"/>
    <p:sldId id="261" r:id="rId6"/>
    <p:sldId id="262" r:id="rId7"/>
    <p:sldId id="265" r:id="rId8"/>
    <p:sldId id="264" r:id="rId9"/>
    <p:sldId id="263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media" Target="../media/media2.wav"/><Relationship Id="rId3" Type="http://schemas.openxmlformats.org/officeDocument/2006/relationships/slideLayout" Target="../slideLayouts/slideLayout5.xml"/><Relationship Id="rId7" Type="http://schemas.microsoft.com/office/2007/relationships/hdphoto" Target="../media/hdphoto1.wdp"/><Relationship Id="rId2" Type="http://schemas.openxmlformats.org/officeDocument/2006/relationships/audio" Target="../media/media2.wav"/><Relationship Id="rId1" Type="http://schemas.openxmlformats.org/officeDocument/2006/relationships/audio" Target="../media/media1.wav"/><Relationship Id="rId5" Type="http://schemas.openxmlformats.org/officeDocument/2006/relationships/image" Target="../media/image2.png"/><Relationship Id="rId4" Type="http://schemas.microsoft.com/office/2007/relationships/media" Target="../media/media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58225603"/>
              </p:ext>
            </p:extLst>
          </p:nvPr>
        </p:nvGraphicFramePr>
        <p:xfrm>
          <a:off x="395536" y="332655"/>
          <a:ext cx="8424936" cy="619268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20979"/>
                <a:gridCol w="6403957"/>
              </a:tblGrid>
              <a:tr h="4568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Mgr. Vojtěch John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9588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Datum vytvoření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Leden  </a:t>
                      </a:r>
                      <a:r>
                        <a:rPr lang="cs-CZ" sz="1400" kern="12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8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8794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oblast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obor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kern="1200" dirty="0" smtClean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</a:t>
                      </a: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okruh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Přírodní vědy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Fyzika          (DUM  20)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Souhrnné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opakování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2237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Téma – název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učebního materiálu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Souhrnné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opakování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2237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 je určena pro žáky 6. ročníku  ZŠ praktické.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Žáci si formou hry Milionář ověří znalosti dosavadního učiva</a:t>
                      </a: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8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Vyobrazení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rtl="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klipart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verze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Windows </a:t>
                      </a:r>
                      <a:r>
                        <a:rPr lang="de-DE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XP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- </a:t>
                      </a:r>
                      <a:r>
                        <a:rPr lang="de-DE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www.office.microsoft.com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640" marR="90640" marT="45320" marB="453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404664"/>
            <a:ext cx="4698411" cy="916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899289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2420888"/>
            <a:ext cx="609600" cy="6096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„čistá hmotnost“?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32913" y="1412776"/>
            <a:ext cx="4040188" cy="1296143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r>
              <a:rPr lang="cs-CZ" sz="9600" dirty="0" smtClean="0"/>
              <a:t>A</a:t>
            </a:r>
            <a:r>
              <a:rPr lang="cs-CZ" sz="9600" dirty="0"/>
              <a:t>) </a:t>
            </a:r>
            <a:r>
              <a:rPr lang="cs-CZ" sz="9600" dirty="0" smtClean="0"/>
              <a:t>Hmotnost zboží bez obalu</a:t>
            </a:r>
            <a:endParaRPr lang="cs-CZ" sz="9600" dirty="0"/>
          </a:p>
          <a:p>
            <a:endParaRPr lang="cs-CZ" sz="7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996951"/>
            <a:ext cx="4040188" cy="312921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B) Hmotnost obalu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C) Hmotnost zboží a obalu dohromady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300192" y="1340768"/>
            <a:ext cx="1583159" cy="63976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2849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0254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68144" y="2564904"/>
            <a:ext cx="609600" cy="609600"/>
          </a:xfrm>
          <a:solidFill>
            <a:schemeClr val="bg1"/>
          </a:soli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 větší než metrák?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4040188" cy="3057872"/>
          </a:xfrm>
        </p:spPr>
        <p:txBody>
          <a:bodyPr>
            <a:normAutofit/>
          </a:bodyPr>
          <a:lstStyle/>
          <a:p>
            <a:pPr marL="457200" indent="-457200">
              <a:buAutoNum type="alphaUcParenR"/>
            </a:pPr>
            <a:r>
              <a:rPr lang="cs-CZ" dirty="0" smtClean="0"/>
              <a:t>kilogram</a:t>
            </a:r>
          </a:p>
          <a:p>
            <a:pPr marL="457200" indent="-457200">
              <a:buAutoNum type="alphaUcParenR"/>
            </a:pPr>
            <a:endParaRPr lang="cs-CZ" dirty="0"/>
          </a:p>
          <a:p>
            <a:pPr marL="457200" indent="-457200">
              <a:buAutoNum type="alphaUcParenR"/>
            </a:pPr>
            <a:r>
              <a:rPr lang="cs-CZ" dirty="0" smtClean="0"/>
              <a:t>Metrický cent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4221088"/>
            <a:ext cx="4040188" cy="190507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C) Tuna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2 000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5010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3596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Vteřina je totéž, jako: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4040188" cy="3057872"/>
          </a:xfrm>
        </p:spPr>
        <p:txBody>
          <a:bodyPr>
            <a:normAutofit/>
          </a:bodyPr>
          <a:lstStyle/>
          <a:p>
            <a:pPr marL="457200" indent="-457200">
              <a:buAutoNum type="alphaUcParenR"/>
            </a:pPr>
            <a:r>
              <a:rPr lang="cs-CZ" dirty="0"/>
              <a:t>M</a:t>
            </a:r>
            <a:r>
              <a:rPr lang="cs-CZ" dirty="0" smtClean="0"/>
              <a:t>inuta</a:t>
            </a:r>
          </a:p>
          <a:p>
            <a:pPr marL="457200" indent="-457200">
              <a:buAutoNum type="alphaUcParenR"/>
            </a:pPr>
            <a:endParaRPr lang="cs-CZ" dirty="0"/>
          </a:p>
          <a:p>
            <a:pPr marL="457200" indent="-457200">
              <a:buAutoNum type="alphaUcParenR"/>
            </a:pPr>
            <a:r>
              <a:rPr lang="cs-CZ" dirty="0" smtClean="0"/>
              <a:t>Hodina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4221088"/>
            <a:ext cx="4040188" cy="190507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C) Sekunda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>
                <a:solidFill>
                  <a:srgbClr val="FF0000"/>
                </a:solidFill>
              </a:rPr>
              <a:t>5</a:t>
            </a:r>
            <a:r>
              <a:rPr lang="cs-CZ" sz="4800" dirty="0" smtClean="0">
                <a:solidFill>
                  <a:srgbClr val="FF0000"/>
                </a:solidFill>
              </a:rPr>
              <a:t>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68144" y="2564904"/>
            <a:ext cx="609600" cy="609600"/>
          </a:xfr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5010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24023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Jeden den = __?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32913" y="1412776"/>
            <a:ext cx="4040188" cy="1296144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r>
              <a:rPr lang="cs-CZ" sz="9600" dirty="0" smtClean="0"/>
              <a:t>A</a:t>
            </a:r>
            <a:r>
              <a:rPr lang="cs-CZ" sz="9600" dirty="0"/>
              <a:t>) </a:t>
            </a:r>
            <a:r>
              <a:rPr lang="cs-CZ" sz="9600" dirty="0" smtClean="0"/>
              <a:t>24 hodin</a:t>
            </a:r>
            <a:endParaRPr lang="cs-CZ" sz="9600" dirty="0"/>
          </a:p>
          <a:p>
            <a:endParaRPr lang="cs-CZ" sz="7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924944"/>
            <a:ext cx="4040188" cy="320121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B) 3 600 sekund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C) 60 hodin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300192" y="1340768"/>
            <a:ext cx="2016224" cy="63976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10 000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2420888"/>
            <a:ext cx="609600" cy="609600"/>
          </a:xfr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2849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415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je seřazeno správně podle velikosti: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A) minuta, hodina, vteřina, den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2343702"/>
            <a:ext cx="4752528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B) vteřina, minuta, hodina, den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20 000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23528" y="2174875"/>
            <a:ext cx="8363273" cy="399043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C) hodina, minuta, den, týden</a:t>
            </a:r>
            <a:endParaRPr lang="cs-CZ" b="1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52120" y="3429000"/>
            <a:ext cx="609600" cy="609600"/>
          </a:xfrm>
          <a:prstGeom prst="rect">
            <a:avLst/>
          </a:prstGeo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24128" y="2490186"/>
            <a:ext cx="609600" cy="609600"/>
          </a:xfrm>
          <a:prstGeom prst="rect">
            <a:avLst/>
          </a:prstGeom>
        </p:spPr>
      </p:pic>
      <p:pic>
        <p:nvPicPr>
          <p:cNvPr id="9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100000"/>
                    </a14:imgEffect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5933" y="4221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0744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neměříme čas?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A) Kalendářem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2343702"/>
            <a:ext cx="4040188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B) tachometrem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>
                <a:solidFill>
                  <a:srgbClr val="FF0000"/>
                </a:solidFill>
              </a:rPr>
              <a:t>5</a:t>
            </a:r>
            <a:r>
              <a:rPr lang="cs-CZ" sz="4800" dirty="0" smtClean="0">
                <a:solidFill>
                  <a:srgbClr val="FF0000"/>
                </a:solidFill>
              </a:rPr>
              <a:t>0 000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51520" y="2174875"/>
            <a:ext cx="8435281" cy="399043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C) Hodinami </a:t>
            </a:r>
            <a:endParaRPr lang="cs-CZ" b="1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52120" y="3429000"/>
            <a:ext cx="609600" cy="609600"/>
          </a:xfrm>
          <a:prstGeom prst="rect">
            <a:avLst/>
          </a:prstGeo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24128" y="2490186"/>
            <a:ext cx="609600" cy="609600"/>
          </a:xfrm>
          <a:prstGeom prst="rect">
            <a:avLst/>
          </a:prstGeom>
        </p:spPr>
      </p:pic>
      <p:pic>
        <p:nvPicPr>
          <p:cNvPr id="9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5933" y="4221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9617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Vlak má zpoždění 480 minut. Kolik je to hodin?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32913" y="1412776"/>
            <a:ext cx="4040188" cy="1224135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endParaRPr lang="cs-CZ" sz="9600" b="0" dirty="0"/>
          </a:p>
          <a:p>
            <a:endParaRPr lang="cs-CZ" sz="9600" b="0" dirty="0" smtClean="0"/>
          </a:p>
          <a:p>
            <a:r>
              <a:rPr lang="cs-CZ" sz="9600" dirty="0" smtClean="0"/>
              <a:t>A</a:t>
            </a:r>
            <a:r>
              <a:rPr lang="cs-CZ" sz="9600" dirty="0"/>
              <a:t>) </a:t>
            </a:r>
            <a:r>
              <a:rPr lang="cs-CZ" sz="9600" dirty="0" smtClean="0"/>
              <a:t>8 hodin</a:t>
            </a:r>
            <a:endParaRPr lang="cs-CZ" sz="9600" dirty="0"/>
          </a:p>
          <a:p>
            <a:endParaRPr lang="cs-CZ" sz="7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924945"/>
            <a:ext cx="4040188" cy="320121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B) 6 hodin</a:t>
            </a:r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C) 48 hodin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300192" y="1340768"/>
            <a:ext cx="2304256" cy="63976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100 000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2420888"/>
            <a:ext cx="609600" cy="609600"/>
          </a:xfr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2849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6248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Z Česká Třebové do Litomyšle je to 12 km. Za jak dlouho tam dojdeš rychlostí 4 km/h?</a:t>
            </a:r>
            <a:endParaRPr lang="cs-CZ" sz="32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41759"/>
          </a:xfrm>
        </p:spPr>
        <p:txBody>
          <a:bodyPr>
            <a:normAutofit/>
          </a:bodyPr>
          <a:lstStyle/>
          <a:p>
            <a:r>
              <a:rPr lang="cs-CZ" dirty="0" smtClean="0"/>
              <a:t>A) Za 2 a půl hodiny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2343702"/>
            <a:ext cx="4040188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B) Za 3 hodiny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200 000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23528" y="2174875"/>
            <a:ext cx="8363273" cy="399043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C) Za 12 hodin</a:t>
            </a:r>
            <a:endParaRPr lang="cs-CZ" b="1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52120" y="3429000"/>
            <a:ext cx="609600" cy="609600"/>
          </a:xfrm>
          <a:prstGeom prst="rect">
            <a:avLst/>
          </a:prstGeo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24128" y="2490186"/>
            <a:ext cx="609600" cy="609600"/>
          </a:xfrm>
          <a:prstGeom prst="rect">
            <a:avLst/>
          </a:prstGeom>
        </p:spPr>
      </p:pic>
      <p:pic>
        <p:nvPicPr>
          <p:cNvPr id="9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5933" y="4221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1508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Který příklad není správně?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4040188" cy="3057872"/>
          </a:xfrm>
        </p:spPr>
        <p:txBody>
          <a:bodyPr>
            <a:normAutofit/>
          </a:bodyPr>
          <a:lstStyle/>
          <a:p>
            <a:pPr marL="457200" indent="-457200">
              <a:buAutoNum type="alphaUcParenR"/>
            </a:pPr>
            <a:r>
              <a:rPr lang="cs-CZ" dirty="0" smtClean="0"/>
              <a:t>1 h = 60 min</a:t>
            </a:r>
          </a:p>
          <a:p>
            <a:pPr marL="457200" indent="-457200">
              <a:buAutoNum type="alphaUcParenR"/>
            </a:pPr>
            <a:endParaRPr lang="cs-CZ" dirty="0"/>
          </a:p>
          <a:p>
            <a:pPr marL="457200" indent="-457200">
              <a:buAutoNum type="alphaUcParenR"/>
            </a:pPr>
            <a:r>
              <a:rPr lang="cs-CZ" dirty="0" smtClean="0"/>
              <a:t>1 h = 3 600 s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4221088"/>
            <a:ext cx="4040188" cy="190507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C) 1 h = 100 min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500 000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Grp="1" noChangeAspect="1"/>
          </p:cNvPicPr>
          <p:nvPr>
            <p:ph sz="quarter" idx="4"/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68144" y="2564904"/>
            <a:ext cx="609600" cy="609600"/>
          </a:xfr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84168" y="35010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34096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1h + 3 600 s + 60 min=: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A) 20 000 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2343702"/>
            <a:ext cx="4040188" cy="15121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B) 3 h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1 000 000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23528" y="2174875"/>
            <a:ext cx="8363273" cy="399043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C) 360 min</a:t>
            </a:r>
            <a:endParaRPr lang="cs-CZ" b="1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52120" y="3429000"/>
            <a:ext cx="609600" cy="609600"/>
          </a:xfrm>
          <a:prstGeom prst="rect">
            <a:avLst/>
          </a:prstGeom>
        </p:spPr>
      </p:pic>
      <p:pic>
        <p:nvPicPr>
          <p:cNvPr id="8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24128" y="2490186"/>
            <a:ext cx="609600" cy="609600"/>
          </a:xfrm>
          <a:prstGeom prst="rect">
            <a:avLst/>
          </a:prstGeom>
        </p:spPr>
      </p:pic>
      <p:pic>
        <p:nvPicPr>
          <p:cNvPr id="9" name="MS900097502[2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8"/>
              </p:ext>
            </p:extLst>
          </p:nvPr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955933" y="4221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55721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9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283</Words>
  <Application>Microsoft Office PowerPoint</Application>
  <PresentationFormat>Předvádění na obrazovce (4:3)</PresentationFormat>
  <Paragraphs>125</Paragraphs>
  <Slides>11</Slides>
  <Notes>0</Notes>
  <HiddenSlides>0</HiddenSlides>
  <MMClips>24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Co je to „čistá hmotnost“?</vt:lpstr>
      <vt:lpstr>Co je větší než metrák?</vt:lpstr>
      <vt:lpstr>Vteřina je totéž, jako:</vt:lpstr>
      <vt:lpstr>Jeden den = __?</vt:lpstr>
      <vt:lpstr>Co je seřazeno správně podle velikosti:</vt:lpstr>
      <vt:lpstr>Čím neměříme čas?</vt:lpstr>
      <vt:lpstr>Vlak má zpoždění 480 minut. Kolik je to hodin?</vt:lpstr>
      <vt:lpstr>Z Česká Třebové do Litomyšle je to 12 km. Za jak dlouho tam dojdeš rychlostí 4 km/h?</vt:lpstr>
      <vt:lpstr>Který příklad není správně?</vt:lpstr>
      <vt:lpstr>1h + 3 600 s + 60 min=: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Johnovi</dc:creator>
  <cp:lastModifiedBy>Dum</cp:lastModifiedBy>
  <cp:revision>26</cp:revision>
  <dcterms:created xsi:type="dcterms:W3CDTF">2013-07-01T16:03:42Z</dcterms:created>
  <dcterms:modified xsi:type="dcterms:W3CDTF">2014-01-31T15:13:58Z</dcterms:modified>
</cp:coreProperties>
</file>