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56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94660"/>
  </p:normalViewPr>
  <p:slideViewPr>
    <p:cSldViewPr>
      <p:cViewPr>
        <p:scale>
          <a:sx n="80" d="100"/>
          <a:sy n="80" d="100"/>
        </p:scale>
        <p:origin x="-888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89703084"/>
              </p:ext>
            </p:extLst>
          </p:nvPr>
        </p:nvGraphicFramePr>
        <p:xfrm>
          <a:off x="395536" y="260648"/>
          <a:ext cx="8496944" cy="63367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38253"/>
                <a:gridCol w="6458691"/>
              </a:tblGrid>
              <a:tr h="4159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189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Leden  </a:t>
                      </a:r>
                      <a:r>
                        <a:rPr lang="cs-CZ" sz="1400" kern="12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9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66622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kern="1200" dirty="0" smtClean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</a:t>
                      </a: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okruh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21)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Síla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3751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Síla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66622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ročníku  ZŠ praktické.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Žáci si ozřejmí pojem síla, 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vyvodí, co síla působí, 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seznámí se s pojmem gravitace, 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seznámí se se způsobem měření síly a jednotkami síly</a:t>
                      </a: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9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– www.office.</a:t>
                      </a:r>
                      <a:r>
                        <a:rPr lang="cs-CZ" sz="1400" kern="12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microsoft.com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404665"/>
            <a:ext cx="4770419" cy="930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9844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Na světě působí různé síly.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Věci, na které nepůsobí žádná síla, jsou v klidu.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Johnovi\AppData\Local\Microsoft\Windows\Temporary Internet Files\Content.IE5\QT4YK15M\MC9001981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60848"/>
            <a:ext cx="1964602" cy="209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ohnovi\AppData\Local\Microsoft\Windows\Temporary Internet Files\Content.IE5\PEY7OIB2\MC900325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013176"/>
            <a:ext cx="1582758" cy="1533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6663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síly působí?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Uvedou těleso z klidu do pohybu.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Jaká síla uvádí do pohybu jaké těleso na obrázcích?</a:t>
            </a:r>
            <a:endParaRPr lang="cs-CZ" dirty="0"/>
          </a:p>
        </p:txBody>
      </p:sp>
      <p:pic>
        <p:nvPicPr>
          <p:cNvPr id="2050" name="Picture 2" descr="C:\Users\Johnovi\AppData\Local\Microsoft\Windows\Temporary Internet Files\Content.IE5\WCU8VUEQ\MC900440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36912"/>
            <a:ext cx="1673225" cy="1978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ohnovi\AppData\Local\Microsoft\Windows\Temporary Internet Files\Content.IE5\VJ9DGKFT\MC9000540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59477"/>
            <a:ext cx="1624876" cy="229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ohnovi\AppData\Local\Microsoft\Windows\Temporary Internet Files\Content.IE5\PEY7OIB2\MC900216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564904"/>
            <a:ext cx="3506231" cy="243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9940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síly působí?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Uvedou těleso z pohybu do klidu </a:t>
            </a:r>
            <a:r>
              <a:rPr lang="cs-CZ" dirty="0"/>
              <a:t>(zastaví </a:t>
            </a:r>
            <a:r>
              <a:rPr lang="cs-CZ" dirty="0" smtClean="0"/>
              <a:t>ho).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Jaká síla uvádí do </a:t>
            </a:r>
            <a:r>
              <a:rPr lang="cs-CZ" dirty="0" smtClean="0"/>
              <a:t>klidu </a:t>
            </a:r>
            <a:r>
              <a:rPr lang="cs-CZ" dirty="0"/>
              <a:t>jaké těleso na obrázcích?</a:t>
            </a:r>
          </a:p>
          <a:p>
            <a:endParaRPr lang="cs-CZ" dirty="0"/>
          </a:p>
        </p:txBody>
      </p:sp>
      <p:pic>
        <p:nvPicPr>
          <p:cNvPr id="3074" name="Picture 2" descr="C:\Users\Johnovi\AppData\Local\Microsoft\Windows\Temporary Internet Files\Content.IE5\QT4YK15M\MP90042311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422" r="8376" b="19828"/>
          <a:stretch/>
        </p:blipFill>
        <p:spPr bwMode="auto">
          <a:xfrm>
            <a:off x="3563888" y="2132856"/>
            <a:ext cx="2613977" cy="2104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ohnovi\AppData\Local\Microsoft\Windows\Temporary Internet Files\Content.IE5\WCU8VUEQ\MP9004243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92896"/>
            <a:ext cx="1547664" cy="1025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ohnovi\AppData\Local\Microsoft\Windows\Temporary Internet Files\Content.IE5\PEY7OIB2\MC9004404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046709"/>
            <a:ext cx="1597025" cy="191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315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síly působí?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Síla může těleso i zrychlit, zpomalit, změnit směr pohybu.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Na kterém obrázku síla těleso zpomaluje, zrychluje a kde mění směr jeho pohybu.</a:t>
            </a:r>
            <a:endParaRPr lang="cs-CZ" dirty="0"/>
          </a:p>
        </p:txBody>
      </p:sp>
      <p:pic>
        <p:nvPicPr>
          <p:cNvPr id="4100" name="Picture 4" descr="C:\Users\Johnovi\AppData\Local\Microsoft\Windows\Temporary Internet Files\Content.IE5\WCU8VUEQ\MP90040074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19" t="9777" r="16110" b="13124"/>
          <a:stretch/>
        </p:blipFill>
        <p:spPr bwMode="auto">
          <a:xfrm>
            <a:off x="323528" y="2708920"/>
            <a:ext cx="370697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Johnovi\AppData\Local\Microsoft\Windows\Temporary Internet Files\Content.IE5\VJ9DGKFT\MC9003014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8988" y="2752570"/>
            <a:ext cx="1861718" cy="144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Johnovi\AppData\Local\Microsoft\Windows\Temporary Internet Files\Content.IE5\VJ9DGKFT\MC9001885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752570"/>
            <a:ext cx="1439266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08532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síly působí?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Můžou těleso zdeformovat.</a:t>
            </a:r>
          </a:p>
          <a:p>
            <a:r>
              <a:rPr lang="cs-CZ" dirty="0" smtClean="0"/>
              <a:t>Zdeformovat znamená změnit tvar – natáhnout, stlačit, ohnout…</a:t>
            </a:r>
            <a:endParaRPr lang="cs-CZ" dirty="0"/>
          </a:p>
        </p:txBody>
      </p:sp>
      <p:pic>
        <p:nvPicPr>
          <p:cNvPr id="5123" name="Picture 3" descr="C:\Users\Johnovi\AppData\Local\Microsoft\Windows\Temporary Internet Files\Content.IE5\PEY7OIB2\MC9003105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2645" y="3491110"/>
            <a:ext cx="1820570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ohnovi\AppData\Local\Microsoft\Windows\Temporary Internet Files\Content.IE5\QT4YK15M\MP9004486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56992"/>
            <a:ext cx="3131840" cy="208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C:\Users\Johnovi\AppData\Local\Microsoft\Windows\Temporary Internet Files\Content.IE5\VJ9DGKFT\MC9003900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2774" y="3625527"/>
            <a:ext cx="1847088" cy="1550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6856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5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síly působí?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Opakujeme: </a:t>
            </a:r>
          </a:p>
          <a:p>
            <a:r>
              <a:rPr lang="cs-CZ" dirty="0" smtClean="0"/>
              <a:t>Síla může uvést z klidu do pohybu a z pohybu do klidu.</a:t>
            </a:r>
          </a:p>
          <a:p>
            <a:r>
              <a:rPr lang="cs-CZ" dirty="0" smtClean="0"/>
              <a:t>Může těleso urychlit nebo zpomalit nebo změnit směr jeho pohybu</a:t>
            </a:r>
          </a:p>
          <a:p>
            <a:r>
              <a:rPr lang="cs-CZ" dirty="0" smtClean="0"/>
              <a:t>Může těleso zdeformovat, tedy změnit jeho tvar (natáhnout, stlačit, ohnout…).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0463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864095"/>
          </a:xfrm>
        </p:spPr>
        <p:txBody>
          <a:bodyPr/>
          <a:lstStyle/>
          <a:p>
            <a:r>
              <a:rPr lang="cs-CZ" dirty="0" smtClean="0"/>
              <a:t>Každá síla má velikost a směr.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628800"/>
            <a:ext cx="8352928" cy="47525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Jaký směr mají síly na obrázcích?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150" name="Picture 6" descr="C:\Users\Johnovi\AppData\Local\Microsoft\Windows\Temporary Internet Files\Content.IE5\WCU8VUEQ\MC90044036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82316"/>
            <a:ext cx="1735088" cy="173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Johnovi\AppData\Local\Microsoft\Windows\Temporary Internet Files\Content.IE5\PEY7OIB2\MC900428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2165" y="2233958"/>
            <a:ext cx="166052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Johnovi\AppData\Local\Microsoft\Windows\Temporary Internet Files\Content.IE5\QT4YK15M\MC9004399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0669" y="4005064"/>
            <a:ext cx="14859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C:\Users\Johnovi\AppData\Local\Microsoft\Windows\Temporary Internet Files\Content.IE5\QT4YK15M\MC9003474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3064" y="4221088"/>
            <a:ext cx="1259129" cy="18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C:\Users\Johnovi\AppData\Local\Microsoft\Windows\Temporary Internet Files\Content.IE5\VJ9DGKFT\MC9003247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4502" y="2233958"/>
            <a:ext cx="873252" cy="1783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C:\Users\Johnovi\AppData\Local\Microsoft\Windows\Temporary Internet Files\Content.IE5\VJ9DGKFT\MC9003247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50927"/>
            <a:ext cx="1818742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65" name="Picture 21" descr="C:\Users\Johnovi\AppData\Local\Microsoft\Windows\Temporary Internet Files\Content.IE5\QT4YK15M\MC9003247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05064"/>
            <a:ext cx="1826057" cy="177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C:\Users\Johnovi\AppData\Local\Microsoft\Windows\Temporary Internet Files\Content.IE5\VJ9DGKFT\MC9003967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0007" y="4266718"/>
            <a:ext cx="1326794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1979712" y="2564904"/>
            <a:ext cx="144016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2771800" y="3573016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3347864" y="2924944"/>
            <a:ext cx="45719" cy="20101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4499992" y="3429000"/>
            <a:ext cx="216024" cy="5889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5436096" y="3861048"/>
            <a:ext cx="72008" cy="27791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6516216" y="2492896"/>
            <a:ext cx="288032" cy="4571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3101128" y="5661248"/>
            <a:ext cx="292455" cy="3612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3995936" y="5661248"/>
            <a:ext cx="144016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2274640" y="4914701"/>
            <a:ext cx="542879" cy="20707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hnutá šipka nahoru 12"/>
          <p:cNvSpPr/>
          <p:nvPr/>
        </p:nvSpPr>
        <p:spPr>
          <a:xfrm>
            <a:off x="683568" y="3212976"/>
            <a:ext cx="1057044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Šipka dolů 13"/>
          <p:cNvSpPr/>
          <p:nvPr/>
        </p:nvSpPr>
        <p:spPr>
          <a:xfrm>
            <a:off x="5265449" y="5778090"/>
            <a:ext cx="216024" cy="4537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ů 35"/>
          <p:cNvSpPr/>
          <p:nvPr/>
        </p:nvSpPr>
        <p:spPr>
          <a:xfrm>
            <a:off x="6190777" y="5843591"/>
            <a:ext cx="216024" cy="4537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lů 36"/>
          <p:cNvSpPr/>
          <p:nvPr/>
        </p:nvSpPr>
        <p:spPr>
          <a:xfrm>
            <a:off x="7603966" y="5650008"/>
            <a:ext cx="109653" cy="4537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lů 37"/>
          <p:cNvSpPr/>
          <p:nvPr/>
        </p:nvSpPr>
        <p:spPr>
          <a:xfrm>
            <a:off x="8198136" y="5722410"/>
            <a:ext cx="216024" cy="4537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6305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6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36" grpId="0" animBg="1"/>
      <p:bldP spid="37" grpId="0" animBg="1"/>
      <p:bldP spid="3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Johnovi\AppData\Local\Microsoft\Windows\Temporary Internet Files\Content.IE5\WCU8VUEQ\MC900297149[1].wmf"/>
          <p:cNvPicPr>
            <a:picLocks noChangeAspect="1" noChangeArrowheads="1"/>
          </p:cNvPicPr>
          <p:nvPr/>
        </p:nvPicPr>
        <p:blipFill>
          <a:blip r:embed="rId2" cstate="print">
            <a:lum contrast="-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492896"/>
            <a:ext cx="346993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Jaká síla působí na všechna tělesa na Zemi?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Zemská </a:t>
            </a:r>
            <a:r>
              <a:rPr lang="cs-CZ" dirty="0"/>
              <a:t>p</a:t>
            </a:r>
            <a:r>
              <a:rPr lang="cs-CZ" dirty="0" smtClean="0"/>
              <a:t>řitažlivost.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Říká se jí také</a:t>
            </a:r>
            <a:r>
              <a:rPr lang="cs-CZ" b="1" dirty="0" smtClean="0">
                <a:solidFill>
                  <a:srgbClr val="FF0000"/>
                </a:solidFill>
              </a:rPr>
              <a:t> GRAVITACE.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760181" y="3402119"/>
            <a:ext cx="576064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880747" y="3861048"/>
            <a:ext cx="648072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952515" y="4221088"/>
            <a:ext cx="288032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0237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Jak značíme a měříme sílu?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Sílu značíme šipkami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Sílu měříme </a:t>
            </a:r>
            <a:r>
              <a:rPr lang="cs-CZ" dirty="0"/>
              <a:t>siloměrem. </a:t>
            </a:r>
            <a:r>
              <a:rPr lang="cs-CZ" sz="900" dirty="0"/>
              <a:t> </a:t>
            </a:r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r>
              <a:rPr lang="cs-CZ" sz="900" dirty="0" smtClean="0"/>
              <a:t>(obrázek siloměru: http</a:t>
            </a:r>
            <a:r>
              <a:rPr lang="cs-CZ" sz="900" dirty="0"/>
              <a:t>://</a:t>
            </a:r>
            <a:r>
              <a:rPr lang="cs-CZ" sz="900" dirty="0" smtClean="0"/>
              <a:t>cs.wikipedia.org/wiki/Silom%C4%9Br)</a:t>
            </a:r>
            <a:endParaRPr lang="cs-CZ" sz="9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24744"/>
            <a:ext cx="182245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1321" y="2007440"/>
            <a:ext cx="921312" cy="197424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4864"/>
            <a:ext cx="1822450" cy="1779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2001388" y="3120646"/>
            <a:ext cx="542879" cy="20707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 flipH="1">
            <a:off x="1806897" y="3745831"/>
            <a:ext cx="576066" cy="2822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62565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Jednotkou síly je newton (čteme </a:t>
            </a:r>
            <a:r>
              <a:rPr lang="cs-CZ" dirty="0" err="1" smtClean="0"/>
              <a:t>ňutn</a:t>
            </a:r>
            <a:r>
              <a:rPr lang="cs-CZ" dirty="0" smtClean="0"/>
              <a:t>). Značkou newtonu je 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N je přibližně síla, jakou působí na ruku tabulka čokolády.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Kilogramové závaží by na ruku působilo silou 10 N.</a:t>
            </a:r>
            <a:endParaRPr lang="cs-CZ" dirty="0"/>
          </a:p>
        </p:txBody>
      </p:sp>
      <p:pic>
        <p:nvPicPr>
          <p:cNvPr id="9220" name="Picture 4" descr="C:\Users\Johnovi\AppData\Local\Microsoft\Windows\Temporary Internet Files\Content.IE5\QT4YK15M\MC900297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29000"/>
            <a:ext cx="1838858" cy="95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Johnovi\AppData\Local\Microsoft\Windows\Temporary Internet Files\Content.IE5\VJ9DGKFT\MC900356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9000"/>
            <a:ext cx="1815998" cy="87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5263975" y="4380890"/>
            <a:ext cx="172121" cy="48827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7555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Některá tělesa dokážou působit silou i na dálku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Například Slunce působí na Zemi,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Země na Měsíc  </a:t>
            </a:r>
          </a:p>
          <a:p>
            <a:r>
              <a:rPr lang="cs-CZ" dirty="0"/>
              <a:t>a</a:t>
            </a:r>
            <a:r>
              <a:rPr lang="cs-CZ" dirty="0" smtClean="0"/>
              <a:t> na všechno na ní.</a:t>
            </a:r>
          </a:p>
          <a:p>
            <a:endParaRPr lang="cs-CZ" dirty="0" smtClean="0"/>
          </a:p>
          <a:p>
            <a:r>
              <a:rPr lang="cs-CZ" dirty="0" smtClean="0"/>
              <a:t>Magnet působí na železo</a:t>
            </a:r>
            <a:endParaRPr lang="cs-CZ" dirty="0"/>
          </a:p>
        </p:txBody>
      </p:sp>
      <p:pic>
        <p:nvPicPr>
          <p:cNvPr id="1026" name="Picture 2" descr="C:\Users\Johnovi\AppData\Local\Microsoft\Windows\Temporary Internet Files\Content.IE5\QT4YK15M\MM90023468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789040"/>
            <a:ext cx="1257300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ohnovi\AppData\Local\Microsoft\Windows\Temporary Internet Files\Content.IE5\QT4YK15M\MC90023727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40768"/>
            <a:ext cx="2258840" cy="226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ohnovi\AppData\Local\Microsoft\Windows\Temporary Internet Files\Content.IE5\WCU8VUEQ\MP900289209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932" t="34921" r="43204" b="48828"/>
          <a:stretch/>
        </p:blipFill>
        <p:spPr bwMode="auto">
          <a:xfrm>
            <a:off x="6318940" y="3608661"/>
            <a:ext cx="470517" cy="461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ohnovi\AppData\Local\Microsoft\Windows\Temporary Internet Files\Content.IE5\QT4YK15M\MC9002416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9286" y="5229200"/>
            <a:ext cx="126982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ohnovi\AppData\Local\Microsoft\Windows\Temporary Internet Files\Content.IE5\QT4YK15M\MC9002905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3934" y="5604548"/>
            <a:ext cx="527954" cy="545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663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326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SÍLA</vt:lpstr>
      <vt:lpstr>Co síly působí?</vt:lpstr>
      <vt:lpstr>Co síly působí?</vt:lpstr>
      <vt:lpstr>Co síly působí?</vt:lpstr>
      <vt:lpstr>Co síly působí?</vt:lpstr>
      <vt:lpstr>Co síly působí?</vt:lpstr>
      <vt:lpstr>Každá síla má velikost a směr.</vt:lpstr>
      <vt:lpstr>Jaká síla působí na všechna tělesa na Zemi?</vt:lpstr>
      <vt:lpstr>Jak značíme a měříme sílu?</vt:lpstr>
      <vt:lpstr>Jednotkou síly je newton (čteme ňutn). Značkou newtonu je N</vt:lpstr>
      <vt:lpstr>Některá tělesa dokážou působit silou i na dálku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SÍLA</dc:title>
  <dc:creator>Johnovi</dc:creator>
  <cp:lastModifiedBy>Dum</cp:lastModifiedBy>
  <cp:revision>18</cp:revision>
  <dcterms:created xsi:type="dcterms:W3CDTF">2013-07-03T13:12:09Z</dcterms:created>
  <dcterms:modified xsi:type="dcterms:W3CDTF">2014-01-31T14:28:09Z</dcterms:modified>
</cp:coreProperties>
</file>