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antor" initials="k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4-01-17T16:37:26.312" idx="1">
    <p:pos x="4209" y="697"/>
    <p:text>
v formátu buněk zapíšeme pomocí
anglické klávesnice ALT + 0178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4-01-18T18:15:45.575" idx="2">
    <p:pos x="3911" y="418"/>
    <p:text>převod na stupně lze bud uvedeným vzorcem v souboru reseni.xlsx nebo pomocí funkce degrres</p:tex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reseni.xls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298170"/>
              </p:ext>
            </p:extLst>
          </p:nvPr>
        </p:nvGraphicFramePr>
        <p:xfrm>
          <a:off x="1338110" y="1268760"/>
          <a:ext cx="6707187" cy="4182241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VY_32_INOVACE_30-12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Kostková</a:t>
                      </a:r>
                      <a:endParaRPr kumimoji="0" lang="cs-CZ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18. února 2013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DUM řeší výpočty v pravoúhlém trojúhelníku včetně vnitřních úhlů trojúhelníka.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Vyučující připomene žákům vzorce pro výpočty nebo je nechá vyhledat vzorce na internetu. U výpočtu úhlů potom nechá žáky pomocí nápovědy zjistit jejich velikost. Žáci mohou pro výpočet použít více buněk (nemusí celý vzorec zadat do jedné buňky. V tom případě je vhodné pomocné buňky skrýt.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33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Pravoúhlý trojúhelník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Pravoúhlý trojúhelník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Vytvořte tabulku vstupních hodnot tak, že zbývající strana bude dopočtena automaticky, formát buněk nastavte tak, aby se zobrazovaly jednotky „cm“ a číslo mělo dvě desetinná čísla</a:t>
            </a:r>
          </a:p>
          <a:p>
            <a:endParaRPr lang="cs-CZ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068960"/>
            <a:ext cx="2592288" cy="341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32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Připravte vzorce, které spočítají obsah a obvod zadaného trojúhelníka</a:t>
            </a:r>
          </a:p>
          <a:p>
            <a:r>
              <a:rPr lang="cs-CZ" sz="2400" dirty="0" smtClean="0"/>
              <a:t>U obsahu se budou zobrazovat jednotky „cm</a:t>
            </a:r>
            <a:r>
              <a:rPr lang="cs-CZ" sz="2400" baseline="30000" dirty="0" smtClean="0"/>
              <a:t>2</a:t>
            </a:r>
            <a:r>
              <a:rPr lang="cs-CZ" sz="2400" dirty="0" smtClean="0"/>
              <a:t>“</a:t>
            </a:r>
          </a:p>
          <a:p>
            <a:endParaRPr lang="cs-CZ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076" y="1844824"/>
            <a:ext cx="5461690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718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404664"/>
                <a:ext cx="8229600" cy="5721499"/>
              </a:xfrm>
            </p:spPr>
            <p:txBody>
              <a:bodyPr>
                <a:normAutofit/>
              </a:bodyPr>
              <a:lstStyle/>
              <a:p>
                <a:r>
                  <a:rPr lang="cs-CZ" sz="2400" dirty="0" smtClean="0"/>
                  <a:t>Připravte vzorec pro výpočet výšky na stranu </a:t>
                </a:r>
                <a:r>
                  <a:rPr lang="cs-CZ" sz="2400" i="1" dirty="0" smtClean="0"/>
                  <a:t>c </a:t>
                </a:r>
                <a:r>
                  <a:rPr lang="cs-CZ" sz="2400" dirty="0" smtClean="0"/>
                  <a:t>pomocí vzorce pro obsah </a:t>
                </a:r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/>
                      </a:rPr>
                      <m:t>𝑆</m:t>
                    </m:r>
                    <m:r>
                      <a:rPr lang="cs-CZ" sz="2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0" i="1" smtClean="0">
                            <a:latin typeface="Cambria Math"/>
                          </a:rPr>
                          <m:t>𝑧</m:t>
                        </m:r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∙</m:t>
                        </m:r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𝑣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sz="2400" dirty="0" smtClean="0"/>
                  <a:t> </a:t>
                </a:r>
              </a:p>
              <a:p>
                <a:endParaRPr lang="cs-CZ" sz="2400" dirty="0"/>
              </a:p>
              <a:p>
                <a:endParaRPr lang="cs-CZ" sz="2400" dirty="0" smtClean="0"/>
              </a:p>
              <a:p>
                <a:endParaRPr lang="cs-CZ" sz="2400" i="1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404664"/>
                <a:ext cx="8229600" cy="5721499"/>
              </a:xfrm>
              <a:blipFill rotWithShape="1">
                <a:blip r:embed="rId2"/>
                <a:stretch>
                  <a:fillRect l="-963" t="-85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1916832"/>
            <a:ext cx="7840747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691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Vypočítejte velikosti vnitřních úhlů pomocí goniometrických funkce sinus (výsledek uveďte ve stupních)</a:t>
            </a:r>
          </a:p>
          <a:p>
            <a:pPr marL="0" indent="0">
              <a:buNone/>
            </a:pPr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7598086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668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 malování vytvořte vhodný doprovodný obrázek</a:t>
            </a:r>
            <a:endParaRPr lang="cs-CZ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8782050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17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>
                <a:hlinkClick r:id="rId2" action="ppaction://hlinkfile"/>
              </a:rPr>
              <a:t>Zdrojový soubor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79389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Vlastní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C000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400</TotalTime>
  <Words>206</Words>
  <Application>Microsoft Office PowerPoint</Application>
  <PresentationFormat>Předvádění na obrazovce (4:3)</PresentationFormat>
  <Paragraphs>31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šablona</vt:lpstr>
      <vt:lpstr>Prezentace aplikace PowerPoint</vt:lpstr>
      <vt:lpstr>Pravoúhlý trojúhelník</vt:lpstr>
      <vt:lpstr>Pravoúhlý trojúhelník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kantor</cp:lastModifiedBy>
  <cp:revision>14</cp:revision>
  <dcterms:created xsi:type="dcterms:W3CDTF">2014-01-17T14:57:46Z</dcterms:created>
  <dcterms:modified xsi:type="dcterms:W3CDTF">2014-01-25T20:24:41Z</dcterms:modified>
</cp:coreProperties>
</file>