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pPr/>
              <a:t>31.1.2014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zadani.xls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647771559"/>
              </p:ext>
            </p:extLst>
          </p:nvPr>
        </p:nvGraphicFramePr>
        <p:xfrm>
          <a:off x="1338110" y="1268760"/>
          <a:ext cx="6707187" cy="3816481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VY_32_INOVACE_30-14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Kostková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16.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února 2013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Filtry a kontingenční tabulky, funkce </a:t>
                      </a:r>
                      <a:r>
                        <a:rPr kumimoji="0" lang="cs-CZ" sz="12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countif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, tvorba grafů.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Žáci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pracují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se souborem zadani.xlsx, vyučující zadá nejprve úkoly, podle předlohy, poté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může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zadávat další dotazy, na které budou žáci odpovídat pomocí filtrování dat v tabulce, či pomocí vytvoření kontingenční tabulky. 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Vytvoříme graf:</a:t>
            </a:r>
          </a:p>
          <a:p>
            <a:r>
              <a:rPr lang="cs-CZ" sz="2400" dirty="0" smtClean="0"/>
              <a:t>List pojmenujte zvířata</a:t>
            </a:r>
          </a:p>
          <a:p>
            <a:endParaRPr lang="cs-CZ" sz="240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74819"/>
            <a:ext cx="5542861" cy="3439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306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Vytvořte sloupcový graf zobrazující počet lidí podle výšky</a:t>
            </a:r>
          </a:p>
          <a:p>
            <a:r>
              <a:rPr lang="cs-CZ" sz="2400" dirty="0" smtClean="0"/>
              <a:t>List pojmenujte výška</a:t>
            </a:r>
            <a:endParaRPr lang="cs-CZ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758" y="2276872"/>
            <a:ext cx="7632667" cy="2851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9131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Při tvorbě </a:t>
            </a:r>
            <a:r>
              <a:rPr lang="cs-CZ" sz="2400" dirty="0" err="1" smtClean="0"/>
              <a:t>DUMu</a:t>
            </a:r>
            <a:r>
              <a:rPr lang="cs-CZ" sz="2400" dirty="0" smtClean="0"/>
              <a:t> byly použity materiály autora, jména všech osob jsou vymyšlená, jakákoliv podobnost je čistě náhodná.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xmlns="" val="72959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Kontingenční tabulky,</a:t>
            </a:r>
            <a:br>
              <a:rPr lang="cs-CZ" dirty="0" smtClean="0"/>
            </a:br>
            <a:r>
              <a:rPr lang="cs-CZ" dirty="0" smtClean="0"/>
              <a:t>filtrování dat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>
            <a:normAutofit/>
          </a:bodyPr>
          <a:lstStyle/>
          <a:p>
            <a:r>
              <a:rPr lang="cs-CZ" sz="2400" dirty="0" smtClean="0"/>
              <a:t>Otevřete zdrojový soubor </a:t>
            </a:r>
            <a:r>
              <a:rPr lang="cs-CZ" sz="2400" dirty="0" smtClean="0">
                <a:hlinkClick r:id="rId2" action="ppaction://hlinkfile"/>
              </a:rPr>
              <a:t>zadani.xlsx</a:t>
            </a: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r>
              <a:rPr lang="cs-CZ" sz="2400" dirty="0" smtClean="0"/>
              <a:t>V tabulce jsou v samostatném sloupci uvedená jména a příjmení, spojíme je do jednoho sloupce</a:t>
            </a:r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861048"/>
            <a:ext cx="2409825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867" y="3861048"/>
            <a:ext cx="2062906" cy="1832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293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Do tabulky vložte nový sloupec C</a:t>
            </a:r>
          </a:p>
          <a:p>
            <a:r>
              <a:rPr lang="cs-CZ" sz="2400" dirty="0" smtClean="0"/>
              <a:t>Nazvěte jej jméno a příjmení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r>
              <a:rPr lang="cs-CZ" sz="2400" dirty="0" smtClean="0"/>
              <a:t>Použijte funkci </a:t>
            </a:r>
            <a:r>
              <a:rPr lang="cs-CZ" sz="2400" dirty="0" err="1" smtClean="0"/>
              <a:t>Concatenate</a:t>
            </a:r>
            <a:endParaRPr lang="cs-CZ" sz="2400" dirty="0" smtClean="0"/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872" y="1412776"/>
            <a:ext cx="4248472" cy="3411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161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976664"/>
          </a:xfrm>
        </p:spPr>
        <p:txBody>
          <a:bodyPr>
            <a:normAutofit/>
          </a:bodyPr>
          <a:lstStyle/>
          <a:p>
            <a:r>
              <a:rPr lang="cs-CZ" sz="2400" dirty="0" smtClean="0"/>
              <a:t>Mezi jménem a příjmením musí být vypsána mezera</a:t>
            </a:r>
          </a:p>
          <a:p>
            <a:r>
              <a:rPr lang="cs-CZ" sz="2400" dirty="0" smtClean="0"/>
              <a:t>Správný zápis funkce: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pPr marL="0" indent="0">
              <a:buNone/>
            </a:pPr>
            <a:endParaRPr lang="cs-CZ" sz="2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61804"/>
            <a:ext cx="7435554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3290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Upravte šířku sloupce</a:t>
            </a:r>
            <a:endParaRPr lang="cs-CZ" sz="24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217" y="1196752"/>
            <a:ext cx="4536504" cy="513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6683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r>
              <a:rPr lang="cs-CZ" sz="2400" dirty="0"/>
              <a:t>Zjistěte jaký nejvyšší a nejnižší příjem je v tabulce uveden</a:t>
            </a:r>
          </a:p>
          <a:p>
            <a:r>
              <a:rPr lang="cs-CZ" sz="2400" dirty="0" smtClean="0"/>
              <a:t>Kolik lidí jej má? Určete pomocí funkce „</a:t>
            </a:r>
            <a:r>
              <a:rPr lang="cs-CZ" sz="2400" dirty="0" err="1" smtClean="0"/>
              <a:t>countif</a:t>
            </a:r>
            <a:r>
              <a:rPr lang="cs-CZ" sz="2400" dirty="0" smtClean="0"/>
              <a:t>“</a:t>
            </a:r>
          </a:p>
          <a:p>
            <a:endParaRPr lang="cs-CZ" sz="2400" dirty="0"/>
          </a:p>
          <a:p>
            <a:r>
              <a:rPr lang="cs-CZ" sz="2400" dirty="0" smtClean="0"/>
              <a:t>Zjistěte (pomocí filtru) jména lidí s </a:t>
            </a:r>
            <a:r>
              <a:rPr lang="cs-CZ" sz="2400" dirty="0" smtClean="0"/>
              <a:t>nevyšším </a:t>
            </a:r>
            <a:r>
              <a:rPr lang="cs-CZ" sz="2400" dirty="0" smtClean="0"/>
              <a:t>a nejnižším příjmem</a:t>
            </a:r>
          </a:p>
          <a:p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r>
              <a:rPr lang="cs-CZ" sz="2400" dirty="0" smtClean="0"/>
              <a:t>Kolik lidí má psa?</a:t>
            </a:r>
          </a:p>
          <a:p>
            <a:r>
              <a:rPr lang="cs-CZ" sz="2400" dirty="0" smtClean="0"/>
              <a:t>Kolik lidí má kočku?</a:t>
            </a:r>
          </a:p>
          <a:p>
            <a:r>
              <a:rPr lang="cs-CZ" sz="2400" dirty="0" smtClean="0"/>
              <a:t>Kolik lidí nemá žádné zvíře?</a:t>
            </a:r>
          </a:p>
          <a:p>
            <a:endParaRPr lang="cs-CZ" sz="2400" dirty="0" smtClean="0"/>
          </a:p>
          <a:p>
            <a:r>
              <a:rPr lang="cs-CZ" sz="2400" dirty="0" smtClean="0"/>
              <a:t>Určete jméno respondenta žijícího v manželském svazku, který je vysoký 180 cm a má kočku.</a:t>
            </a:r>
            <a:endParaRPr lang="cs-CZ" sz="2400" dirty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xmlns="" val="4113455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Na listu 3 vytvořte výsečový graf podle počtu vlastníků jednotlivých typů zvířat</a:t>
            </a:r>
          </a:p>
          <a:p>
            <a:endParaRPr lang="cs-CZ" sz="2400" dirty="0"/>
          </a:p>
          <a:p>
            <a:r>
              <a:rPr lang="cs-CZ" sz="2400" dirty="0" smtClean="0"/>
              <a:t>Užijeme kontingenční tabulku:</a:t>
            </a:r>
          </a:p>
          <a:p>
            <a:r>
              <a:rPr lang="cs-CZ" sz="2400" dirty="0" smtClean="0"/>
              <a:t>Menu „Vložení“ nabídka „Kontingenční tabulka“</a:t>
            </a:r>
          </a:p>
          <a:p>
            <a:r>
              <a:rPr lang="cs-CZ" sz="2400" dirty="0" smtClean="0"/>
              <a:t>Automaticky se označí pouze platné buňky; zvolíme možnost umístění kontingenční tabulky na nový list</a:t>
            </a:r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17032"/>
            <a:ext cx="37338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23508"/>
            <a:ext cx="392430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08859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V nabídce vpravo přesuneme potřebná pole, aby se data vypočítala</a:t>
            </a:r>
          </a:p>
          <a:p>
            <a:r>
              <a:rPr lang="cs-CZ" sz="2400" dirty="0" smtClean="0"/>
              <a:t>Výsledek:</a:t>
            </a:r>
          </a:p>
          <a:p>
            <a:endParaRPr lang="cs-CZ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2132856"/>
            <a:ext cx="2476500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32855"/>
            <a:ext cx="3770596" cy="223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95612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šablona">
  <a:themeElements>
    <a:clrScheme name="Vlastní 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C000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4620</TotalTime>
  <Words>304</Words>
  <Application>Microsoft Office PowerPoint</Application>
  <PresentationFormat>Předvádění na obrazovce (4:3)</PresentationFormat>
  <Paragraphs>75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šablona</vt:lpstr>
      <vt:lpstr>Snímek 1</vt:lpstr>
      <vt:lpstr>Kontingenční tabulky, filtrování dat</vt:lpstr>
      <vt:lpstr>Snímek 3</vt:lpstr>
      <vt:lpstr>Snímek 4</vt:lpstr>
      <vt:lpstr>Snímek 5</vt:lpstr>
      <vt:lpstr>Snímek 6</vt:lpstr>
      <vt:lpstr>Snímek 7</vt:lpstr>
      <vt:lpstr>Snímek 8</vt:lpstr>
      <vt:lpstr>Snímek 9</vt:lpstr>
      <vt:lpstr>Snímek 10</vt:lpstr>
      <vt:lpstr>Snímek 11</vt:lpstr>
      <vt:lpstr>Snímek 12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Dum</cp:lastModifiedBy>
  <cp:revision>13</cp:revision>
  <dcterms:created xsi:type="dcterms:W3CDTF">2014-01-22T12:49:06Z</dcterms:created>
  <dcterms:modified xsi:type="dcterms:W3CDTF">2014-01-31T15:55:09Z</dcterms:modified>
</cp:coreProperties>
</file>