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56" r:id="rId3"/>
    <p:sldId id="257" r:id="rId4"/>
    <p:sldId id="262" r:id="rId5"/>
    <p:sldId id="263" r:id="rId6"/>
    <p:sldId id="264" r:id="rId7"/>
    <p:sldId id="265" r:id="rId8"/>
    <p:sldId id="266" r:id="rId9"/>
    <p:sldId id="259" r:id="rId10"/>
    <p:sldId id="260" r:id="rId11"/>
    <p:sldId id="261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19784-C61E-4E0F-9A81-C98E25FBA269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FDC41-D818-43BC-AC33-4100A02A0B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94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FDC41-D818-43BC-AC33-4100A02A0BB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92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reseni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819048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VY_32_INOVACE_30-15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Rozbalovací seznamy, formuláře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pod vedením vyučujícího sestaví přihlášku do zájmového kroužku dle předlohy.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Přizpůsobit pás karet</a:t>
            </a:r>
          </a:p>
          <a:p>
            <a:r>
              <a:rPr lang="cs-CZ" sz="2400" dirty="0" smtClean="0"/>
              <a:t>Zaškrtnout kartu Vývojář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18" y="1431276"/>
            <a:ext cx="835342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83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Karta se zobrazí v pásu karet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Potřebné ikony nalezneme</a:t>
            </a:r>
          </a:p>
          <a:p>
            <a:pPr marL="0" indent="0">
              <a:buNone/>
            </a:pPr>
            <a:r>
              <a:rPr lang="cs-CZ" sz="2400" dirty="0" smtClean="0"/>
              <a:t> </a:t>
            </a:r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980728"/>
            <a:ext cx="86201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 flipH="1" flipV="1">
            <a:off x="3912647" y="1916832"/>
            <a:ext cx="432048" cy="16561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71" y="4005064"/>
            <a:ext cx="32385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60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pPr marL="0" indent="0">
              <a:buNone/>
              <a:tabLst>
                <a:tab pos="3952875" algn="l"/>
              </a:tabLst>
            </a:pPr>
            <a:r>
              <a:rPr lang="cs-CZ" sz="2400" dirty="0" smtClean="0"/>
              <a:t>Tlačítko	Skupinový rámeček</a:t>
            </a:r>
          </a:p>
          <a:p>
            <a:pPr marL="0" indent="0">
              <a:buNone/>
              <a:tabLst>
                <a:tab pos="3952875" algn="l"/>
              </a:tabLst>
            </a:pPr>
            <a:r>
              <a:rPr lang="cs-CZ" sz="2400" dirty="0" smtClean="0"/>
              <a:t>Pole se seznamem	Popisek</a:t>
            </a:r>
          </a:p>
          <a:p>
            <a:pPr marL="0" indent="0">
              <a:buNone/>
              <a:tabLst>
                <a:tab pos="3952875" algn="l"/>
              </a:tabLst>
            </a:pPr>
            <a:r>
              <a:rPr lang="cs-CZ" sz="2400" dirty="0" smtClean="0"/>
              <a:t>Zaškrtávací pole	Posuvník</a:t>
            </a:r>
          </a:p>
          <a:p>
            <a:pPr marL="0" indent="0">
              <a:buNone/>
              <a:tabLst>
                <a:tab pos="3952875" algn="l"/>
              </a:tabLst>
            </a:pPr>
            <a:r>
              <a:rPr lang="cs-CZ" sz="2400" dirty="0" smtClean="0"/>
              <a:t>Číselník	Textové pole</a:t>
            </a:r>
          </a:p>
          <a:p>
            <a:pPr marL="0" indent="0">
              <a:buNone/>
              <a:tabLst>
                <a:tab pos="3952875" algn="l"/>
              </a:tabLst>
            </a:pPr>
            <a:r>
              <a:rPr lang="cs-CZ" sz="2400" dirty="0" smtClean="0"/>
              <a:t>Seznam	Seznam se vstupním polem</a:t>
            </a:r>
          </a:p>
          <a:p>
            <a:pPr marL="0" indent="0">
              <a:buNone/>
              <a:tabLst>
                <a:tab pos="3952875" algn="l"/>
              </a:tabLst>
            </a:pPr>
            <a:r>
              <a:rPr lang="cs-CZ" sz="2400" dirty="0" smtClean="0"/>
              <a:t>Přepínač	Rozevírací seznam </a:t>
            </a:r>
          </a:p>
          <a:p>
            <a:pPr marL="0" indent="0">
              <a:buNone/>
              <a:tabLst>
                <a:tab pos="3952875" algn="l"/>
              </a:tabLst>
            </a:pPr>
            <a:endParaRPr lang="cs-CZ" sz="2400" dirty="0"/>
          </a:p>
          <a:p>
            <a:endParaRPr lang="cs-CZ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77489"/>
            <a:ext cx="432048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24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do řádku 7 připravte přepínač muž x žena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Do buňky B10 napište věk do buňky C10 zadejte vzorec, který vypočte věk respondenta, pomocí podmíněného formátování zařiďte, aby se nezobrazilo číslo 2013</a:t>
            </a:r>
          </a:p>
          <a:p>
            <a:endParaRPr lang="cs-CZ" sz="2400" dirty="0"/>
          </a:p>
          <a:p>
            <a:r>
              <a:rPr lang="cs-CZ" sz="2400" dirty="0" smtClean="0"/>
              <a:t>Od řádku 15 připravte nabídku kroužků. Použijte zaškrtávací</a:t>
            </a:r>
          </a:p>
          <a:p>
            <a:pPr marL="354013" indent="0">
              <a:buNone/>
            </a:pPr>
            <a:r>
              <a:rPr lang="cs-CZ" sz="2400" dirty="0" smtClean="0"/>
              <a:t>pole, vytvořte první, další rozkopírujte a pouze přepisujte text (dosáhnete toho, že všechna pole budou stejná)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11294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554652" cy="5243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Ke každému kroužku připravte přepínače pondělí – pátek</a:t>
            </a:r>
          </a:p>
          <a:p>
            <a:r>
              <a:rPr lang="cs-CZ" sz="2400" dirty="0" smtClean="0"/>
              <a:t>Vytvořte jednu pětici, dejte ji celou do skupinového rámečku, poté jej rozkopírujte</a:t>
            </a:r>
          </a:p>
          <a:p>
            <a:endParaRPr lang="cs-CZ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6480720" cy="4146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57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Nakonec opište ostatní text podle předlohy, přihlášku ohraničte</a:t>
            </a:r>
          </a:p>
          <a:p>
            <a:endParaRPr lang="cs-CZ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3"/>
            <a:ext cx="6480720" cy="554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11310"/>
            <a:ext cx="7056784" cy="558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12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</a:t>
            </a:r>
          </a:p>
          <a:p>
            <a:r>
              <a:rPr lang="cs-CZ" sz="2400" dirty="0" smtClean="0">
                <a:hlinkClick r:id="rId2" action="ppaction://hlinkfile"/>
              </a:rPr>
              <a:t>Zdrojový soubor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94299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Formulář</a:t>
            </a:r>
            <a:br>
              <a:rPr lang="cs-CZ" dirty="0" smtClean="0"/>
            </a:br>
            <a:r>
              <a:rPr lang="cs-CZ" dirty="0" smtClean="0"/>
              <a:t>rozbalovací seznamy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Rozbalovací seznam – datum narození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Na list 2 připravte vstupní data dle předlohy</a:t>
            </a:r>
          </a:p>
          <a:p>
            <a:r>
              <a:rPr lang="cs-CZ" sz="2400" dirty="0" smtClean="0"/>
              <a:t>Den do 31, rok do 2012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3600400" cy="39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 listu 1 podle předlohy připravte nadpis, řádky 4 a 5</a:t>
            </a:r>
          </a:p>
          <a:p>
            <a:endParaRPr lang="cs-CZ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04925"/>
            <a:ext cx="79152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78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Připravíme rozbalovací seznam pro den</a:t>
            </a:r>
          </a:p>
          <a:p>
            <a:r>
              <a:rPr lang="cs-CZ" sz="2400" dirty="0" smtClean="0"/>
              <a:t>V buňce K5 zvolte Menu „Data“ nabídka „Ověření dat“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42937"/>
            <a:ext cx="28956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8748464" cy="251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99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Vybereme nabídku „Ověření dat“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45053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90" y="1268760"/>
            <a:ext cx="4656205" cy="369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5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Jako ověřovací kritérium povolíme „seznam“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Vybereme zdroj   </a:t>
            </a:r>
            <a:r>
              <a:rPr lang="cs-CZ" sz="2400" dirty="0"/>
              <a:t>–</a:t>
            </a:r>
            <a:r>
              <a:rPr lang="cs-CZ" sz="2400" dirty="0" smtClean="0"/>
              <a:t>   na listu 2 sloupec den </a:t>
            </a:r>
          </a:p>
          <a:p>
            <a:endParaRPr lang="cs-CZ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39243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 flipV="1">
            <a:off x="3059832" y="3356992"/>
            <a:ext cx="936104" cy="16561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85762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79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Podle předchozího postupu vytvořte rozbalovací seznam pro měsíc a rok</a:t>
            </a:r>
            <a:endParaRPr lang="cs-CZ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52600"/>
            <a:ext cx="1978587" cy="20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31354"/>
            <a:ext cx="2467069" cy="205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888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Formulář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Potřebujeme kartu Vývojář (standardně nebývá zobrazena)</a:t>
            </a:r>
          </a:p>
          <a:p>
            <a:r>
              <a:rPr lang="cs-CZ" sz="2400" dirty="0" smtClean="0"/>
              <a:t>Menu „Soubor“ nabídka Možnosti</a:t>
            </a:r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73424"/>
            <a:ext cx="1857375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68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2923</TotalTime>
  <Words>283</Words>
  <Application>Microsoft Office PowerPoint</Application>
  <PresentationFormat>Předvádění na obrazovce (4:3)</PresentationFormat>
  <Paragraphs>92</Paragraphs>
  <Slides>17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šablona</vt:lpstr>
      <vt:lpstr>Prezentace aplikace PowerPoint</vt:lpstr>
      <vt:lpstr>Formulář rozbalovací seznamy</vt:lpstr>
      <vt:lpstr>Rozbalovací seznam – datum narození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Formulář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20</cp:revision>
  <dcterms:created xsi:type="dcterms:W3CDTF">2014-01-19T21:43:25Z</dcterms:created>
  <dcterms:modified xsi:type="dcterms:W3CDTF">2014-01-25T20:27:10Z</dcterms:modified>
</cp:coreProperties>
</file>