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60" r:id="rId5"/>
    <p:sldId id="261" r:id="rId6"/>
    <p:sldId id="262" r:id="rId7"/>
    <p:sldId id="259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25.1.2014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zadani.xls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reseni.xlsx" TargetMode="External"/><Relationship Id="rId2" Type="http://schemas.openxmlformats.org/officeDocument/2006/relationships/hyperlink" Target="http://www.kaloricketabulky.cz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aloricketabulky.cz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5776774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VY_32_INOVACE_30-16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23. února 2013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SVYHLEDAT, opakování 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sestaví tabulku, hodnoty zadají pomocí rozbalovacích seznamů, naučí se pracovat s funkcí SVYHLEDAT. Zdrojová data jsou k dispozici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Opakování</a:t>
            </a:r>
            <a:br>
              <a:rPr lang="cs-CZ" dirty="0" smtClean="0"/>
            </a:br>
            <a:r>
              <a:rPr lang="cs-CZ" dirty="0" smtClean="0"/>
              <a:t>SVYHLEDAT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si soubor </a:t>
            </a:r>
            <a:r>
              <a:rPr lang="cs-CZ" sz="2400" dirty="0" smtClean="0">
                <a:hlinkClick r:id="rId2" action="ppaction://hlinkfile"/>
              </a:rPr>
              <a:t>zadani.xlsx</a:t>
            </a:r>
            <a:endParaRPr lang="cs-CZ" sz="2400" dirty="0" smtClean="0"/>
          </a:p>
          <a:p>
            <a:r>
              <a:rPr lang="cs-CZ" sz="2400" dirty="0" smtClean="0"/>
              <a:t>Vložte nový list, umístěte jej dopředu a nazvěte snídaně</a:t>
            </a:r>
          </a:p>
          <a:p>
            <a:r>
              <a:rPr lang="cs-CZ" sz="2400" dirty="0" smtClean="0"/>
              <a:t>Do něj připravte tabulku, kde jednotlivá druhy budete volit pomocí rozbalovacích seznamů, </a:t>
            </a:r>
            <a:r>
              <a:rPr lang="cs-CZ" sz="2400" dirty="0" err="1" smtClean="0"/>
              <a:t>např</a:t>
            </a:r>
            <a:r>
              <a:rPr lang="cs-CZ" sz="2400" dirty="0" smtClean="0"/>
              <a:t>:</a:t>
            </a:r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2276872"/>
            <a:ext cx="8267700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267290"/>
            <a:ext cx="41433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SVYHLEDAT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Nyní doplníme podle vybraného druhu cereálií jejich kalorickou hodnotu</a:t>
            </a:r>
          </a:p>
          <a:p>
            <a:r>
              <a:rPr lang="cs-CZ" sz="2400" dirty="0" smtClean="0"/>
              <a:t>Použijte funkci SVYHLEDAT</a:t>
            </a:r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68960"/>
            <a:ext cx="5610225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68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Doplňte pomocí </a:t>
            </a:r>
            <a:r>
              <a:rPr lang="cs-CZ" sz="2400" dirty="0" err="1"/>
              <a:t>f</a:t>
            </a:r>
            <a:r>
              <a:rPr lang="cs-CZ" sz="2400" dirty="0" err="1" smtClean="0"/>
              <a:t>ce</a:t>
            </a:r>
            <a:r>
              <a:rPr lang="cs-CZ" sz="2400" dirty="0" smtClean="0"/>
              <a:t> SVYHLEDAT  ostatní položky tabulky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Zvolte si, podle svého uvážení množství konzumovaných potravin</a:t>
            </a:r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6200775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744" y="4437112"/>
            <a:ext cx="684847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257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Vypočtěte kalorickou hodnotu snídaně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Sestavte denní jídelníček podle svého uvážení, pokud vám chybí vstupní data, stáhněte si je na </a:t>
            </a:r>
            <a:r>
              <a:rPr lang="cs-CZ" sz="2400" dirty="0" smtClean="0">
                <a:hlinkClick r:id="rId2"/>
              </a:rPr>
              <a:t>http</a:t>
            </a:r>
            <a:r>
              <a:rPr lang="cs-CZ" sz="2400" dirty="0">
                <a:hlinkClick r:id="rId2"/>
              </a:rPr>
              <a:t>://www.kaloricketabulky.cz</a:t>
            </a:r>
            <a:r>
              <a:rPr lang="cs-CZ" sz="2400" dirty="0" smtClean="0">
                <a:hlinkClick r:id="rId2"/>
              </a:rPr>
              <a:t>/</a:t>
            </a:r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>
                <a:hlinkClick r:id="rId3" action="ppaction://hlinkfile"/>
              </a:rPr>
              <a:t>řešení</a:t>
            </a:r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14463"/>
            <a:ext cx="809625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612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kromě materiálů autora použity tyto zdroje:</a:t>
            </a:r>
          </a:p>
          <a:p>
            <a:r>
              <a:rPr lang="cs-CZ" sz="2400" dirty="0">
                <a:hlinkClick r:id="rId2"/>
              </a:rPr>
              <a:t>http://www.kaloricketabulky.cz</a:t>
            </a:r>
            <a:r>
              <a:rPr lang="cs-CZ" sz="2400" dirty="0" smtClean="0">
                <a:hlinkClick r:id="rId2"/>
              </a:rPr>
              <a:t>/</a:t>
            </a:r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399902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Vlastní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14</TotalTime>
  <Words>175</Words>
  <Application>Microsoft Office PowerPoint</Application>
  <PresentationFormat>Předvádění na obrazovce (4:3)</PresentationFormat>
  <Paragraphs>45</Paragraphs>
  <Slides>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šablona</vt:lpstr>
      <vt:lpstr>Prezentace aplikace PowerPoint</vt:lpstr>
      <vt:lpstr>Opakování SVYHLEDAT</vt:lpstr>
      <vt:lpstr>Prezentace aplikace PowerPoint</vt:lpstr>
      <vt:lpstr>SVYHLEDAT</vt:lpstr>
      <vt:lpstr>Prezentace aplikace PowerPoint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4</cp:revision>
  <dcterms:created xsi:type="dcterms:W3CDTF">2014-01-25T22:11:29Z</dcterms:created>
  <dcterms:modified xsi:type="dcterms:W3CDTF">2014-01-25T22:28:10Z</dcterms:modified>
</cp:coreProperties>
</file>