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5AD344-634B-47AE-B1FF-A714D99358CC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7B21A1-C250-4028-A4FA-EFE369D104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6136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7B21A1-C250-4028-A4FA-EFE369D104B6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33759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wmf"/><Relationship Id="rId5" Type="http://schemas.openxmlformats.org/officeDocument/2006/relationships/image" Target="../media/image9.gif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05914078"/>
              </p:ext>
            </p:extLst>
          </p:nvPr>
        </p:nvGraphicFramePr>
        <p:xfrm>
          <a:off x="323528" y="188640"/>
          <a:ext cx="8424936" cy="6336704"/>
        </p:xfrm>
        <a:graphic>
          <a:graphicData uri="http://schemas.openxmlformats.org/drawingml/2006/table">
            <a:tbl>
              <a:tblPr>
                <a:tableStyleId>{073A0DAA-6AF3-43AB-8588-CEC1D06C72B9}</a:tableStyleId>
              </a:tblPr>
              <a:tblGrid>
                <a:gridCol w="2020979"/>
                <a:gridCol w="6403957"/>
              </a:tblGrid>
              <a:tr h="34302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Mgr. Vojtěch John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291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Datum vytvoření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Březen  2013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302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260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oblast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obor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kern="1200" dirty="0" smtClean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</a:t>
                      </a: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okruh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Přírodní vědy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Fyzika          (DUM  33)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Tlak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281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Téma – název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učebního materiálu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Tlak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201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 je určena pro žáky 6. ročníku  ZŠ praktické.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Žáci podle prezentace a vlastních zkušeností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zkouší, </a:t>
                      </a: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co je to tlak,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jak působí,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 jakých jednotkách se měří,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jak tlak ovlivňujeme.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Na závěr si zkusí nabyté vědomosti použít při řešení otázek.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5212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fr-FR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Vyobrazení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 rtl="0" fontAlgn="base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klipart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verze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Windows XP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342900" lvl="0" indent="-342900" fontAlgn="base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fr-FR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učebnice : Macháček, Martin,  Fyzika 1. část, Septima, Praha 2008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39952" y="260648"/>
            <a:ext cx="4554395" cy="888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64103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400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 L A K</a:t>
            </a:r>
            <a:endParaRPr lang="cs-CZ" sz="4400" b="1" u="sng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Co je to tlak?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Tužka i noha na obrázcích působí stejnou silou.</a:t>
            </a:r>
          </a:p>
          <a:p>
            <a:r>
              <a:rPr lang="cs-CZ" dirty="0" smtClean="0"/>
              <a:t>Proč se jednou proboří méně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/>
              <a:t>a</a:t>
            </a:r>
            <a:r>
              <a:rPr lang="cs-CZ" dirty="0" smtClean="0"/>
              <a:t> podruhé více?</a:t>
            </a:r>
            <a:endParaRPr lang="cs-CZ" dirty="0"/>
          </a:p>
        </p:txBody>
      </p:sp>
      <p:pic>
        <p:nvPicPr>
          <p:cNvPr id="1033" name="Picture 9" descr="C:\Users\Johnovi\Desktop\Scanned Documents\F 6\Tlak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87" t="26732" r="82427" b="60182"/>
          <a:stretch/>
        </p:blipFill>
        <p:spPr bwMode="auto">
          <a:xfrm>
            <a:off x="428133" y="2060848"/>
            <a:ext cx="1196947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ohnovi\Desktop\Scanned Documents\F 6\Tlak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475" t="28067" r="73593" b="58446"/>
          <a:stretch/>
        </p:blipFill>
        <p:spPr bwMode="auto">
          <a:xfrm>
            <a:off x="1943708" y="2180991"/>
            <a:ext cx="1224136" cy="1343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ohnovi\Desktop\Scanned Documents\F 6\Tlak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495" t="56643" r="78932" b="31873"/>
          <a:stretch/>
        </p:blipFill>
        <p:spPr bwMode="auto">
          <a:xfrm>
            <a:off x="3635896" y="2180991"/>
            <a:ext cx="1080120" cy="1190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ohnovi\Desktop\Scanned Documents\F 6\Tlak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942" t="55670" r="58932" b="30805"/>
          <a:stretch/>
        </p:blipFill>
        <p:spPr bwMode="auto">
          <a:xfrm>
            <a:off x="5076056" y="2056362"/>
            <a:ext cx="280101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 flipV="1">
            <a:off x="1115616" y="2996952"/>
            <a:ext cx="3600400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4788024" y="2776442"/>
            <a:ext cx="1512168" cy="166067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2699792" y="2996952"/>
            <a:ext cx="216024" cy="22322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915816" y="2852934"/>
            <a:ext cx="1152128" cy="23762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03772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600" b="1" dirty="0" smtClean="0"/>
              <a:t>Na lyžích váha působí na větší plochu, než samotná noha.</a:t>
            </a:r>
          </a:p>
          <a:p>
            <a:endParaRPr lang="cs-CZ" sz="3600" dirty="0" smtClean="0"/>
          </a:p>
          <a:p>
            <a:r>
              <a:rPr lang="cs-CZ" sz="3600" b="1" dirty="0" smtClean="0"/>
              <a:t>Tupý konec tužky </a:t>
            </a:r>
            <a:r>
              <a:rPr lang="cs-CZ" sz="3600" b="1" dirty="0"/>
              <a:t>působí na větší plochu, než </a:t>
            </a:r>
            <a:r>
              <a:rPr lang="cs-CZ" sz="3600" b="1" dirty="0" smtClean="0"/>
              <a:t>její špička.</a:t>
            </a:r>
            <a:endParaRPr lang="cs-CZ" sz="36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400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 L A K</a:t>
            </a:r>
            <a:endParaRPr lang="cs-CZ" sz="4400" b="1" u="sng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" name="Picture 11" descr="C:\Users\Johnovi\Desktop\Scanned Documents\F 6\Tlak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495" t="56643" r="78932" b="31873"/>
          <a:stretch/>
        </p:blipFill>
        <p:spPr bwMode="auto">
          <a:xfrm>
            <a:off x="2339752" y="2779646"/>
            <a:ext cx="1080120" cy="1190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C:\Users\Johnovi\Desktop\Scanned Documents\F 6\Tlak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942" t="55670" r="58932" b="30805"/>
          <a:stretch/>
        </p:blipFill>
        <p:spPr bwMode="auto">
          <a:xfrm>
            <a:off x="4103262" y="2723280"/>
            <a:ext cx="2801016" cy="1353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Johnovi\Desktop\Scanned Documents\F 6\Tlak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87" t="26732" r="82427" b="60182"/>
          <a:stretch/>
        </p:blipFill>
        <p:spPr bwMode="auto">
          <a:xfrm>
            <a:off x="905501" y="5135943"/>
            <a:ext cx="1196947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Johnovi\Desktop\Scanned Documents\F 6\Tlak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475" t="28067" r="73593" b="58446"/>
          <a:stretch/>
        </p:blipFill>
        <p:spPr bwMode="auto">
          <a:xfrm>
            <a:off x="5364088" y="5157191"/>
            <a:ext cx="1224136" cy="1343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33180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640960" cy="1143000"/>
          </a:xfrm>
          <a:solidFill>
            <a:srgbClr val="FF0000"/>
          </a:solidFill>
        </p:spPr>
        <p:txBody>
          <a:bodyPr>
            <a:noAutofit/>
          </a:bodyPr>
          <a:lstStyle/>
          <a:p>
            <a:pPr algn="ctr"/>
            <a:r>
              <a:rPr lang="cs-CZ" sz="7200" b="1" dirty="0" smtClean="0">
                <a:solidFill>
                  <a:srgbClr val="FFFF00"/>
                </a:solidFill>
              </a:rPr>
              <a:t>Co jsme zjistili?</a:t>
            </a:r>
            <a:endParaRPr lang="cs-CZ" sz="72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600200"/>
            <a:ext cx="8568952" cy="4873752"/>
          </a:xfrm>
          <a:solidFill>
            <a:srgbClr val="FFFF00"/>
          </a:solidFill>
        </p:spPr>
        <p:txBody>
          <a:bodyPr>
            <a:normAutofit lnSpcReduction="10000"/>
          </a:bodyPr>
          <a:lstStyle/>
          <a:p>
            <a:pPr algn="ctr"/>
            <a:r>
              <a:rPr lang="cs-CZ" sz="2600" b="1" u="sng" dirty="0">
                <a:solidFill>
                  <a:srgbClr val="FF0000"/>
                </a:solidFill>
              </a:rPr>
              <a:t>Co je to tedy tlak?</a:t>
            </a:r>
          </a:p>
          <a:p>
            <a:pPr algn="ctr"/>
            <a:r>
              <a:rPr lang="cs-CZ" sz="4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Tlak je síla rozložená na plochu.</a:t>
            </a:r>
          </a:p>
          <a:p>
            <a:endParaRPr lang="cs-CZ" sz="900" dirty="0" smtClean="0"/>
          </a:p>
          <a:p>
            <a:endParaRPr lang="cs-CZ" dirty="0" smtClean="0"/>
          </a:p>
          <a:p>
            <a:r>
              <a:rPr lang="cs-CZ" sz="3200" b="1" dirty="0" smtClean="0"/>
              <a:t>Síla rozložená na velkou plochu způsobí malý tlak.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Stejná síla soustředěná na malou plochu způsobí velký tlak.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7075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>
            <a:noAutofit/>
          </a:bodyPr>
          <a:lstStyle/>
          <a:p>
            <a:pPr algn="ctr"/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vypočítáme tlak?</a:t>
            </a:r>
            <a:endParaRPr lang="cs-CZ" sz="48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Tlak vypočítáme tak, že vydělíme sílu velikostí plochy.</a:t>
            </a:r>
          </a:p>
          <a:p>
            <a:r>
              <a:rPr lang="cs-CZ" dirty="0" smtClean="0"/>
              <a:t>Co to znamená?</a:t>
            </a:r>
          </a:p>
          <a:p>
            <a:endParaRPr lang="cs-CZ" dirty="0"/>
          </a:p>
          <a:p>
            <a:r>
              <a:rPr lang="cs-CZ" dirty="0" smtClean="0"/>
              <a:t>Jednotkou tlaku je jeden </a:t>
            </a:r>
            <a:r>
              <a:rPr lang="cs-CZ" dirty="0" err="1" smtClean="0"/>
              <a:t>paskal</a:t>
            </a:r>
            <a:r>
              <a:rPr lang="cs-CZ" dirty="0" smtClean="0"/>
              <a:t> (značíme </a:t>
            </a:r>
            <a:r>
              <a:rPr lang="cs-CZ" b="1" dirty="0" smtClean="0"/>
              <a:t>1 Pa</a:t>
            </a:r>
            <a:r>
              <a:rPr lang="cs-CZ" dirty="0" smtClean="0"/>
              <a:t>). </a:t>
            </a:r>
          </a:p>
          <a:p>
            <a:r>
              <a:rPr lang="cs-CZ" dirty="0" smtClean="0"/>
              <a:t>Jeden </a:t>
            </a:r>
            <a:r>
              <a:rPr lang="cs-CZ" dirty="0" err="1" smtClean="0"/>
              <a:t>paskal</a:t>
            </a:r>
            <a:r>
              <a:rPr lang="cs-CZ" dirty="0" smtClean="0"/>
              <a:t> je síla 1N působící na plochu </a:t>
            </a:r>
            <a:r>
              <a:rPr lang="cs-CZ" b="1" dirty="0" smtClean="0"/>
              <a:t>1m</a:t>
            </a:r>
            <a:r>
              <a:rPr lang="cs-CZ" b="1" baseline="30000" dirty="0" smtClean="0"/>
              <a:t>2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/>
              <a:t>Pamatujeme si?</a:t>
            </a:r>
            <a:endParaRPr lang="cs-CZ" b="1" dirty="0"/>
          </a:p>
          <a:p>
            <a:r>
              <a:rPr lang="cs-CZ" dirty="0" smtClean="0"/>
              <a:t>Jak velká je síla 1N?</a:t>
            </a:r>
          </a:p>
          <a:p>
            <a:r>
              <a:rPr lang="cs-CZ" b="1" dirty="0" smtClean="0"/>
              <a:t>1N je síla, jakou působí na ruku hmotnost 10 dag.</a:t>
            </a:r>
            <a:endParaRPr lang="cs-CZ" b="1" dirty="0"/>
          </a:p>
        </p:txBody>
      </p:sp>
      <p:pic>
        <p:nvPicPr>
          <p:cNvPr id="4" name="Picture 4" descr="C:\Users\Johnovi\AppData\Local\Microsoft\Windows\Temporary Internet Files\Content.IE5\QT4YK15M\MC9002979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7460" y="6021288"/>
            <a:ext cx="1046770" cy="54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Johnovi\AppData\Local\Microsoft\Windows\Temporary Internet Files\Content.IE5\VJ9DGKFT\MC9003569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28010" y="5974851"/>
            <a:ext cx="1125670" cy="54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26647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Tlak 1 Pa je velmi malý.</a:t>
            </a:r>
            <a:endParaRPr lang="cs-CZ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10744" cy="3886200"/>
          </a:xfrm>
        </p:spPr>
        <p:txBody>
          <a:bodyPr/>
          <a:lstStyle/>
          <a:p>
            <a:r>
              <a:rPr lang="cs-CZ" dirty="0" smtClean="0"/>
              <a:t>1 </a:t>
            </a:r>
            <a:r>
              <a:rPr lang="cs-CZ" dirty="0" err="1" smtClean="0"/>
              <a:t>kilopaskal</a:t>
            </a:r>
            <a:r>
              <a:rPr lang="cs-CZ" dirty="0" smtClean="0"/>
              <a:t> (</a:t>
            </a:r>
            <a:r>
              <a:rPr lang="cs-CZ" dirty="0" err="1" smtClean="0"/>
              <a:t>kPa</a:t>
            </a:r>
            <a:r>
              <a:rPr lang="cs-CZ" dirty="0" smtClean="0"/>
              <a:t>) =</a:t>
            </a:r>
          </a:p>
          <a:p>
            <a:endParaRPr lang="cs-CZ" dirty="0" smtClean="0"/>
          </a:p>
          <a:p>
            <a:r>
              <a:rPr lang="cs-CZ" smtClean="0"/>
              <a:t>5 000 Pa</a:t>
            </a:r>
            <a:endParaRPr lang="cs-CZ" dirty="0"/>
          </a:p>
          <a:p>
            <a:endParaRPr lang="cs-CZ" sz="1800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/>
          </a:p>
          <a:p>
            <a:r>
              <a:rPr lang="cs-CZ" dirty="0" smtClean="0"/>
              <a:t>1 </a:t>
            </a:r>
            <a:r>
              <a:rPr lang="cs-CZ" dirty="0" err="1" smtClean="0"/>
              <a:t>megapaskal</a:t>
            </a:r>
            <a:r>
              <a:rPr lang="cs-CZ" dirty="0" smtClean="0"/>
              <a:t> (</a:t>
            </a:r>
            <a:r>
              <a:rPr lang="cs-CZ" dirty="0" err="1" smtClean="0"/>
              <a:t>Mpa</a:t>
            </a:r>
            <a:r>
              <a:rPr lang="cs-CZ" dirty="0" smtClean="0"/>
              <a:t>) =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139952" y="2362200"/>
            <a:ext cx="3889623" cy="3886200"/>
          </a:xfrm>
        </p:spPr>
        <p:txBody>
          <a:bodyPr/>
          <a:lstStyle/>
          <a:p>
            <a:r>
              <a:rPr lang="cs-CZ" dirty="0" smtClean="0"/>
              <a:t>1 000 Pa</a:t>
            </a:r>
          </a:p>
          <a:p>
            <a:endParaRPr lang="cs-CZ" dirty="0" smtClean="0"/>
          </a:p>
          <a:p>
            <a:r>
              <a:rPr lang="cs-CZ" dirty="0" smtClean="0"/>
              <a:t>(takovým tlakem přibližně působí pytel cementu)</a:t>
            </a:r>
            <a:endParaRPr lang="cs-CZ" dirty="0"/>
          </a:p>
          <a:p>
            <a:endParaRPr lang="cs-CZ" dirty="0" smtClean="0"/>
          </a:p>
          <a:p>
            <a:endParaRPr lang="cs-CZ" sz="800" dirty="0"/>
          </a:p>
          <a:p>
            <a:r>
              <a:rPr lang="cs-CZ" dirty="0" smtClean="0"/>
              <a:t>1 000 000 Pa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Proto se používají mnohem větší jednotky.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je to?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5826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 animBg="1"/>
      <p:bldP spid="6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467600" cy="796950"/>
          </a:xfrm>
          <a:solidFill>
            <a:srgbClr val="FFFF00"/>
          </a:solidFill>
        </p:spPr>
        <p:txBody>
          <a:bodyPr>
            <a:noAutofit/>
          </a:bodyPr>
          <a:lstStyle/>
          <a:p>
            <a:pPr algn="ctr"/>
            <a:r>
              <a:rPr lang="cs-CZ" sz="54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působí tlak?</a:t>
            </a:r>
            <a:endParaRPr lang="cs-CZ" sz="4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Velký tlak působí </a:t>
            </a:r>
            <a:r>
              <a:rPr lang="cs-CZ" dirty="0" smtClean="0"/>
              <a:t>velké promáčknutí.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Malý tlak působí malé promáčknutí.</a:t>
            </a:r>
            <a:endParaRPr lang="cs-CZ" dirty="0"/>
          </a:p>
        </p:txBody>
      </p:sp>
      <p:pic>
        <p:nvPicPr>
          <p:cNvPr id="4" name="Picture 11" descr="C:\Users\Johnovi\Desktop\Scanned Documents\F 6\Tlak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495" t="56643" r="78932" b="31873"/>
          <a:stretch/>
        </p:blipFill>
        <p:spPr bwMode="auto">
          <a:xfrm>
            <a:off x="3635896" y="2180991"/>
            <a:ext cx="1080120" cy="1190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C:\Users\Johnovi\Desktop\Scanned Documents\F 6\Tlak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942" t="55670" r="58932" b="30805"/>
          <a:stretch/>
        </p:blipFill>
        <p:spPr bwMode="auto">
          <a:xfrm>
            <a:off x="2775448" y="4221088"/>
            <a:ext cx="280101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2441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chceme tlak zvětšovat a kdy zmenšovat?</a:t>
            </a:r>
            <a:endParaRPr lang="cs-CZ" sz="3600" b="1" u="sng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de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chceme</a:t>
            </a:r>
            <a:r>
              <a:rPr lang="cs-CZ" dirty="0" smtClean="0"/>
              <a:t> velké promáčknutí, přeříznutí nebo propíchnutí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smtClean="0"/>
              <a:t>de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nechceme</a:t>
            </a:r>
            <a:r>
              <a:rPr lang="cs-CZ" dirty="0" smtClean="0"/>
              <a:t> </a:t>
            </a:r>
            <a:r>
              <a:rPr lang="cs-CZ" dirty="0"/>
              <a:t>velké promáčknutí, přeříznutí nebo propíchnutí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algn="ctr"/>
            <a:r>
              <a:rPr lang="cs-CZ" dirty="0" smtClean="0"/>
              <a:t>Tlak zvětšujeme tam,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/>
              <a:t>Tlak </a:t>
            </a:r>
            <a:r>
              <a:rPr lang="cs-CZ" dirty="0" smtClean="0"/>
              <a:t>zmenšujeme </a:t>
            </a:r>
            <a:r>
              <a:rPr lang="cs-CZ" dirty="0"/>
              <a:t>tam,</a:t>
            </a:r>
          </a:p>
        </p:txBody>
      </p:sp>
      <p:pic>
        <p:nvPicPr>
          <p:cNvPr id="3078" name="Picture 6" descr="C:\Users\Johnovi\AppData\Local\Microsoft\Windows\Temporary Internet Files\Content.IE5\PEY7OIB2\MC900295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49577" y="4005064"/>
            <a:ext cx="1269748" cy="1204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ohnovi\AppData\Local\Microsoft\Windows\Temporary Internet Files\Content.IE5\PEY7OIB2\MC900338324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675" r="55825" b="6432"/>
          <a:stretch/>
        </p:blipFill>
        <p:spPr bwMode="auto">
          <a:xfrm>
            <a:off x="323528" y="3917372"/>
            <a:ext cx="895478" cy="204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Johnovi\AppData\Local\Microsoft\Windows\Temporary Internet Files\Content.IE5\WCU8VUEQ\MC9002543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3245" y="5355561"/>
            <a:ext cx="1025142" cy="94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Johnovi\AppData\Local\Microsoft\Windows\Temporary Internet Files\Content.IE5\VJ9DGKFT\MM900223778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32204" y="3696361"/>
            <a:ext cx="2782009" cy="1861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Johnovi\AppData\Local\Microsoft\Windows\Temporary Internet Files\Content.IE5\PEY7OIB2\MC9003267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238182"/>
            <a:ext cx="1804111" cy="109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Johnovi\AppData\Local\Microsoft\Windows\Temporary Internet Files\Content.IE5\QT4YK15M\MC9003331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085184"/>
            <a:ext cx="1828800" cy="1045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Johnovi\AppData\Local\Microsoft\Windows\Temporary Internet Files\Content.IE5\WCU8VUEQ\MC90033787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6071" y="3314420"/>
            <a:ext cx="1830629" cy="1642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82184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707678"/>
          </a:xfrm>
          <a:solidFill>
            <a:srgbClr val="FFC000"/>
          </a:solidFill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chytré hlavy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1916832"/>
            <a:ext cx="3657600" cy="4331568"/>
          </a:xfrm>
          <a:solidFill>
            <a:schemeClr val="bg2">
              <a:lumMod val="50000"/>
            </a:schemeClr>
          </a:solidFill>
          <a:ln>
            <a:solidFill>
              <a:srgbClr val="FFFF00"/>
            </a:solidFill>
          </a:ln>
        </p:spPr>
        <p:txBody>
          <a:bodyPr/>
          <a:lstStyle/>
          <a:p>
            <a:r>
              <a:rPr lang="cs-CZ" b="1" dirty="0" smtClean="0"/>
              <a:t>Proč se tank na poli neproboří?</a:t>
            </a:r>
          </a:p>
          <a:p>
            <a:endParaRPr lang="cs-CZ" b="1" dirty="0" smtClean="0"/>
          </a:p>
          <a:p>
            <a:r>
              <a:rPr lang="cs-CZ" b="1" dirty="0" smtClean="0"/>
              <a:t>Proč brousíme nůž?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Proč mají nákladní auta mnoho širokých kol?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371975" y="1916831"/>
            <a:ext cx="3657600" cy="4243667"/>
          </a:xfrm>
          <a:solidFill>
            <a:srgbClr val="00B0F0"/>
          </a:solidFill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Protože se jeho váha rozkládá na plochu pásů.</a:t>
            </a:r>
          </a:p>
          <a:p>
            <a:endParaRPr lang="cs-CZ" dirty="0"/>
          </a:p>
          <a:p>
            <a:r>
              <a:rPr lang="cs-CZ" b="1" dirty="0" smtClean="0"/>
              <a:t>aby ostří mělo malou plochu a snadno prořízlo maso.</a:t>
            </a:r>
          </a:p>
          <a:p>
            <a:endParaRPr lang="cs-CZ" dirty="0" smtClean="0"/>
          </a:p>
          <a:p>
            <a:r>
              <a:rPr lang="cs-CZ" b="1" dirty="0" smtClean="0"/>
              <a:t>Aby nepůsobila na silnici příliš velkým tlakem a nepromáčkla ji.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323528" y="1124744"/>
            <a:ext cx="3657600" cy="658368"/>
          </a:xfrm>
          <a:solidFill>
            <a:srgbClr val="00B0F0"/>
          </a:solidFill>
        </p:spPr>
        <p:txBody>
          <a:bodyPr/>
          <a:lstStyle/>
          <a:p>
            <a:pPr algn="ctr"/>
            <a:r>
              <a:rPr lang="cs-CZ" dirty="0" smtClean="0"/>
              <a:t>otázka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399384" y="1124744"/>
            <a:ext cx="3657600" cy="658368"/>
          </a:xfrm>
        </p:spPr>
        <p:txBody>
          <a:bodyPr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pic>
        <p:nvPicPr>
          <p:cNvPr id="7" name="Picture 20" descr="C:\Users\Johnovi\AppData\Local\Microsoft\Windows\Temporary Internet Files\Content.IE5\WCU8VUEQ\MC9003378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6180" y="2564904"/>
            <a:ext cx="2232248" cy="821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5462733" y="2780928"/>
            <a:ext cx="1584176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480156" y="2780928"/>
            <a:ext cx="432048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2" name="Picture 15" descr="C:\Users\Johnovi\AppData\Local\Microsoft\Windows\Temporary Internet Files\Content.IE5\VJ9DGKFT\MM900223778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3590" y="3971776"/>
            <a:ext cx="1750050" cy="465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7" descr="C:\Users\Johnovi\AppData\Local\Microsoft\Windows\Temporary Internet Files\Content.IE5\PEY7OIB2\MC9003267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2304" y="5301208"/>
            <a:ext cx="1804111" cy="109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17039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 animBg="1"/>
      <p:bldP spid="6" grpId="0" build="p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180</TotalTime>
  <Words>358</Words>
  <Application>Microsoft Office PowerPoint</Application>
  <PresentationFormat>Předvádění na obrazovce (4:3)</PresentationFormat>
  <Paragraphs>106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T L A K</vt:lpstr>
      <vt:lpstr>T L A K</vt:lpstr>
      <vt:lpstr>Co jsme zjistili?</vt:lpstr>
      <vt:lpstr>Jak vypočítáme tlak?</vt:lpstr>
      <vt:lpstr>Tlak 1 Pa je velmi malý.</vt:lpstr>
      <vt:lpstr>Co působí tlak?</vt:lpstr>
      <vt:lpstr>Kdy chceme tlak zvětšovat a kdy zmenšovat?</vt:lpstr>
      <vt:lpstr>Pro chytré hlavy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TLAK</dc:title>
  <dc:creator>Johnovi</dc:creator>
  <cp:lastModifiedBy>Dum</cp:lastModifiedBy>
  <cp:revision>16</cp:revision>
  <dcterms:created xsi:type="dcterms:W3CDTF">2013-07-08T10:47:38Z</dcterms:created>
  <dcterms:modified xsi:type="dcterms:W3CDTF">2014-01-31T15:05:11Z</dcterms:modified>
</cp:coreProperties>
</file>