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68" r:id="rId3"/>
    <p:sldId id="259" r:id="rId4"/>
    <p:sldId id="269" r:id="rId5"/>
    <p:sldId id="270" r:id="rId6"/>
    <p:sldId id="262" r:id="rId7"/>
    <p:sldId id="264" r:id="rId8"/>
    <p:sldId id="263" r:id="rId9"/>
    <p:sldId id="266" r:id="rId10"/>
    <p:sldId id="267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9" autoAdjust="0"/>
    <p:restoredTop sz="94660"/>
  </p:normalViewPr>
  <p:slideViewPr>
    <p:cSldViewPr>
      <p:cViewPr varScale="1">
        <p:scale>
          <a:sx n="103" d="100"/>
          <a:sy n="103" d="100"/>
        </p:scale>
        <p:origin x="-2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766634948"/>
              </p:ext>
            </p:extLst>
          </p:nvPr>
        </p:nvGraphicFramePr>
        <p:xfrm>
          <a:off x="179512" y="116632"/>
          <a:ext cx="8856984" cy="640871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24619"/>
                <a:gridCol w="6732365"/>
              </a:tblGrid>
              <a:tr h="57426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Jméno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Mgr. Vojtěch John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368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Datum vytvoření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</a:rPr>
                        <a:t>Březen  2013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24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</a:rPr>
                        <a:t>6.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8399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Vzdělávací</a:t>
                      </a:r>
                      <a:endParaRPr lang="cs-CZ" sz="1100" dirty="0">
                        <a:effectLst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oblast</a:t>
                      </a:r>
                      <a:endParaRPr lang="cs-CZ" sz="1100" dirty="0">
                        <a:effectLst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obor</a:t>
                      </a:r>
                      <a:endParaRPr lang="cs-CZ" sz="1100" dirty="0">
                        <a:effectLst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tematický okruh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Přírodní vědy</a:t>
                      </a:r>
                      <a:endParaRPr lang="cs-CZ" sz="1100" dirty="0">
                        <a:effectLst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Fyzika          (DUM  36)</a:t>
                      </a:r>
                      <a:endParaRPr lang="cs-CZ" sz="1100" dirty="0">
                        <a:effectLst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Tlak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11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</a:rPr>
                        <a:t>Téma – název</a:t>
                      </a:r>
                      <a:endParaRPr lang="cs-CZ" sz="1100">
                        <a:effectLst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</a:rPr>
                        <a:t>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10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Tlak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11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Materiál je určen pro žáky 6. ročníku  ZŠ praktické.</a:t>
                      </a:r>
                      <a:endParaRPr lang="cs-CZ" sz="1100" dirty="0">
                        <a:effectLst/>
                      </a:endParaRP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</a:rPr>
                        <a:t>Žáci si formou hry Milionář ověří znalosti učiva z celého školního roku</a:t>
                      </a: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229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400" kern="1200">
                          <a:effectLst/>
                        </a:rPr>
                        <a:t>Vyobrazení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rtl="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None/>
                        <a:tabLst>
                          <a:tab pos="457200" algn="l"/>
                        </a:tabLst>
                      </a:pP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188641"/>
            <a:ext cx="5058451" cy="98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111016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2420888"/>
            <a:ext cx="609600" cy="6096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je dobrá fyzika?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32913" y="1412776"/>
            <a:ext cx="4040188" cy="129614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r>
              <a:rPr lang="cs-CZ" sz="9600" dirty="0" smtClean="0"/>
              <a:t>A</a:t>
            </a:r>
            <a:r>
              <a:rPr lang="cs-CZ" sz="9600" dirty="0"/>
              <a:t>) </a:t>
            </a:r>
            <a:r>
              <a:rPr lang="cs-CZ" sz="9600" dirty="0" smtClean="0"/>
              <a:t>K ulehčení namáhavé práce</a:t>
            </a:r>
            <a:endParaRPr lang="cs-CZ" sz="9600" dirty="0"/>
          </a:p>
          <a:p>
            <a:endParaRPr lang="cs-CZ" sz="7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996951"/>
            <a:ext cx="4040188" cy="312921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B) Ke zmenšování tlaku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C) K létání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300192" y="1340768"/>
            <a:ext cx="1583159" cy="63976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2849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12349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68144" y="2564904"/>
            <a:ext cx="609600" cy="609600"/>
          </a:xfrm>
          <a:solidFill>
            <a:schemeClr val="bg1"/>
          </a:soli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 větší než 1q?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4040188" cy="3057872"/>
          </a:xfrm>
        </p:spPr>
        <p:txBody>
          <a:bodyPr>
            <a:normAutofit/>
          </a:bodyPr>
          <a:lstStyle/>
          <a:p>
            <a:pPr marL="457200" indent="-457200">
              <a:buAutoNum type="alphaUcParenR"/>
            </a:pPr>
            <a:r>
              <a:rPr lang="cs-CZ" dirty="0" smtClean="0"/>
              <a:t>2 g</a:t>
            </a:r>
          </a:p>
          <a:p>
            <a:pPr marL="457200" indent="-457200">
              <a:buAutoNum type="alphaUcParenR"/>
            </a:pPr>
            <a:endParaRPr lang="cs-CZ" dirty="0"/>
          </a:p>
          <a:p>
            <a:pPr marL="457200" indent="-457200">
              <a:buAutoNum type="alphaUcParenR"/>
            </a:pPr>
            <a:r>
              <a:rPr lang="cs-CZ" dirty="0" smtClean="0"/>
              <a:t>Metrák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4221088"/>
            <a:ext cx="4040188" cy="190507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C) 1 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2 000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5010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3596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měříme délku?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32913" y="1412776"/>
            <a:ext cx="4040188" cy="1296144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r>
              <a:rPr lang="cs-CZ" sz="9600" dirty="0" smtClean="0"/>
              <a:t>A</a:t>
            </a:r>
            <a:r>
              <a:rPr lang="cs-CZ" sz="9600" dirty="0"/>
              <a:t>) </a:t>
            </a:r>
            <a:r>
              <a:rPr lang="cs-CZ" sz="9600" dirty="0" smtClean="0"/>
              <a:t>Metrem </a:t>
            </a:r>
            <a:endParaRPr lang="cs-CZ" sz="9600" dirty="0"/>
          </a:p>
          <a:p>
            <a:endParaRPr lang="cs-CZ" sz="7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924944"/>
            <a:ext cx="4040188" cy="320121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B) Vodováhou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C) Siloměrem 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300192" y="1340768"/>
            <a:ext cx="2016224" cy="63976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5</a:t>
            </a:r>
            <a:r>
              <a:rPr lang="cs-CZ" sz="4800" dirty="0" smtClean="0">
                <a:solidFill>
                  <a:srgbClr val="FF0000"/>
                </a:solidFill>
              </a:rPr>
              <a:t>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2420888"/>
            <a:ext cx="609600" cy="609600"/>
          </a:xfr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2849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86039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měříme objem?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A) Tachometrem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2343702"/>
            <a:ext cx="4040188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B) Odměrným válcem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>
                <a:solidFill>
                  <a:srgbClr val="FF0000"/>
                </a:solidFill>
              </a:rPr>
              <a:t>1</a:t>
            </a:r>
            <a:r>
              <a:rPr lang="cs-CZ" sz="4800" dirty="0" smtClean="0">
                <a:solidFill>
                  <a:srgbClr val="FF0000"/>
                </a:solidFill>
              </a:rPr>
              <a:t>0 000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23528" y="2174875"/>
            <a:ext cx="8363273" cy="399043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C) Hodinami </a:t>
            </a:r>
            <a:endParaRPr lang="cs-CZ" b="1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52120" y="3429000"/>
            <a:ext cx="609600" cy="609600"/>
          </a:xfrm>
          <a:prstGeom prst="rect">
            <a:avLst/>
          </a:prstGeo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24128" y="2490186"/>
            <a:ext cx="609600" cy="609600"/>
          </a:xfrm>
          <a:prstGeom prst="rect">
            <a:avLst/>
          </a:prstGeom>
        </p:spPr>
      </p:pic>
      <p:pic>
        <p:nvPicPr>
          <p:cNvPr id="9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5933" y="4221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47391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/>
              <a:t>Vlak dojel z České Třebové do Prahy za 2 hodiny. Jakou jel rychlostí, jestliže tato vzdálenost je 160km?</a:t>
            </a:r>
            <a:endParaRPr lang="cs-CZ" sz="28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A) 120 km/h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2343702"/>
            <a:ext cx="4752528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B) 80 km/h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20 000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23528" y="2225873"/>
            <a:ext cx="8363273" cy="399043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C) 160 km/h</a:t>
            </a:r>
            <a:endParaRPr lang="cs-CZ" b="1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52120" y="3429000"/>
            <a:ext cx="609600" cy="609600"/>
          </a:xfrm>
          <a:prstGeom prst="rect">
            <a:avLst/>
          </a:prstGeo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24128" y="2490186"/>
            <a:ext cx="609600" cy="609600"/>
          </a:xfrm>
          <a:prstGeom prst="rect">
            <a:avLst/>
          </a:prstGeom>
        </p:spPr>
      </p:pic>
      <p:pic>
        <p:nvPicPr>
          <p:cNvPr id="9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100000"/>
                    </a14:imgEffect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5933" y="4221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0744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vypočítáme dráhu?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32913" y="1412776"/>
            <a:ext cx="4040188" cy="1224135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r>
              <a:rPr lang="cs-CZ" sz="9600" dirty="0" smtClean="0"/>
              <a:t>A</a:t>
            </a:r>
            <a:r>
              <a:rPr lang="cs-CZ" sz="9600" dirty="0"/>
              <a:t>) </a:t>
            </a:r>
            <a:r>
              <a:rPr lang="cs-CZ" sz="9600" dirty="0" smtClean="0"/>
              <a:t>Vynásobíme rychlost a čas</a:t>
            </a:r>
            <a:endParaRPr lang="cs-CZ" sz="9600" dirty="0"/>
          </a:p>
          <a:p>
            <a:endParaRPr lang="cs-CZ" sz="7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924945"/>
            <a:ext cx="4040188" cy="320121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B) Vydělíme čas rychlostí</a:t>
            </a:r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C) Podíváme se na hodinky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300192" y="1340768"/>
            <a:ext cx="2304256" cy="63976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50 000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2420888"/>
            <a:ext cx="609600" cy="609600"/>
          </a:xfr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2849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6248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Jak značíme sílu?</a:t>
            </a:r>
            <a:endParaRPr lang="cs-CZ" sz="32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41759"/>
          </a:xfrm>
        </p:spPr>
        <p:txBody>
          <a:bodyPr>
            <a:norm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2343702"/>
            <a:ext cx="4040188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B) 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>
                <a:solidFill>
                  <a:srgbClr val="FF0000"/>
                </a:solidFill>
              </a:rPr>
              <a:t>1</a:t>
            </a:r>
            <a:r>
              <a:rPr lang="cs-CZ" sz="4800" dirty="0" smtClean="0">
                <a:solidFill>
                  <a:srgbClr val="FF0000"/>
                </a:solidFill>
              </a:rPr>
              <a:t>00 000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23528" y="2348879"/>
            <a:ext cx="8363273" cy="3816425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C) </a:t>
            </a:r>
            <a:endParaRPr lang="cs-CZ" b="1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52120" y="3429000"/>
            <a:ext cx="609600" cy="609600"/>
          </a:xfrm>
          <a:prstGeom prst="rect">
            <a:avLst/>
          </a:prstGeo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24128" y="2490186"/>
            <a:ext cx="609600" cy="609600"/>
          </a:xfrm>
          <a:prstGeom prst="rect">
            <a:avLst/>
          </a:prstGeom>
        </p:spPr>
      </p:pic>
      <p:pic>
        <p:nvPicPr>
          <p:cNvPr id="9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5933" y="4221088"/>
            <a:ext cx="609600" cy="609600"/>
          </a:xfrm>
          <a:prstGeom prst="rect">
            <a:avLst/>
          </a:prstGeom>
        </p:spPr>
      </p:pic>
      <p:sp>
        <p:nvSpPr>
          <p:cNvPr id="10" name="Násobení 9"/>
          <p:cNvSpPr/>
          <p:nvPr/>
        </p:nvSpPr>
        <p:spPr>
          <a:xfrm>
            <a:off x="1259632" y="1700808"/>
            <a:ext cx="720080" cy="72008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899592" y="2921244"/>
            <a:ext cx="1008112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edmiúhelník 11"/>
          <p:cNvSpPr/>
          <p:nvPr/>
        </p:nvSpPr>
        <p:spPr>
          <a:xfrm>
            <a:off x="827584" y="3861048"/>
            <a:ext cx="1152128" cy="1008112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1508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9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9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zvětšíme tlak?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4040188" cy="3057872"/>
          </a:xfrm>
        </p:spPr>
        <p:txBody>
          <a:bodyPr>
            <a:normAutofit/>
          </a:bodyPr>
          <a:lstStyle/>
          <a:p>
            <a:pPr marL="457200" indent="-457200">
              <a:buAutoNum type="alphaUcParenR"/>
            </a:pPr>
            <a:r>
              <a:rPr lang="cs-CZ" dirty="0" smtClean="0"/>
              <a:t>Zmenšíme sílu a zvětšíme plochu</a:t>
            </a:r>
          </a:p>
          <a:p>
            <a:pPr marL="457200" indent="-457200">
              <a:buAutoNum type="alphaUcParenR"/>
            </a:pPr>
            <a:endParaRPr lang="cs-CZ" dirty="0"/>
          </a:p>
          <a:p>
            <a:pPr marL="457200" indent="-457200">
              <a:buAutoNum type="alphaUcParenR"/>
            </a:pPr>
            <a:r>
              <a:rPr lang="cs-CZ" dirty="0" smtClean="0"/>
              <a:t>Při zachování stejné síly zvětšíme plochu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4221088"/>
            <a:ext cx="5987008" cy="1905074"/>
          </a:xfrm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C) Při zachování stejné síly zmenšíme plochu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>
                <a:solidFill>
                  <a:srgbClr val="FF0000"/>
                </a:solidFill>
              </a:rPr>
              <a:t>2</a:t>
            </a:r>
            <a:r>
              <a:rPr lang="cs-CZ" sz="4800" dirty="0" smtClean="0">
                <a:solidFill>
                  <a:srgbClr val="FF0000"/>
                </a:solidFill>
              </a:rPr>
              <a:t>00 000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68144" y="2564904"/>
            <a:ext cx="609600" cy="609600"/>
          </a:xfr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5010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34096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Všechna tělesa se navzájem přitahují: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A) Velkou silou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2343702"/>
            <a:ext cx="4040188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B) Gravitační silou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500 000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23528" y="2174875"/>
            <a:ext cx="8363273" cy="399043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C) Třecí silou</a:t>
            </a:r>
            <a:endParaRPr lang="cs-CZ" b="1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52120" y="3429000"/>
            <a:ext cx="609600" cy="609600"/>
          </a:xfrm>
          <a:prstGeom prst="rect">
            <a:avLst/>
          </a:prstGeo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24128" y="2490186"/>
            <a:ext cx="609600" cy="609600"/>
          </a:xfrm>
          <a:prstGeom prst="rect">
            <a:avLst/>
          </a:prstGeom>
        </p:spPr>
      </p:pic>
      <p:pic>
        <p:nvPicPr>
          <p:cNvPr id="9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5933" y="4221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55721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Jednotkou síly 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32912" y="1412776"/>
            <a:ext cx="4959167" cy="1224135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r>
              <a:rPr lang="cs-CZ" sz="9600" dirty="0" smtClean="0"/>
              <a:t>A</a:t>
            </a:r>
            <a:r>
              <a:rPr lang="cs-CZ" sz="9600" dirty="0"/>
              <a:t>) </a:t>
            </a:r>
            <a:r>
              <a:rPr lang="cs-CZ" sz="9600" dirty="0" smtClean="0"/>
              <a:t>Jeden newton</a:t>
            </a:r>
            <a:endParaRPr lang="cs-CZ" sz="7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924945"/>
            <a:ext cx="4040188" cy="320121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B) Jeden </a:t>
            </a:r>
            <a:r>
              <a:rPr lang="cs-CZ" b="1" dirty="0" err="1" smtClean="0"/>
              <a:t>paskal</a:t>
            </a:r>
            <a:endParaRPr lang="cs-CZ" b="1" dirty="0" smtClean="0"/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C) Jeden gram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868144" y="1340768"/>
            <a:ext cx="2736304" cy="63976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1 000 000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2420888"/>
            <a:ext cx="609600" cy="609600"/>
          </a:xfr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2849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96715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250</Words>
  <Application>Microsoft Office PowerPoint</Application>
  <PresentationFormat>Předvádění na obrazovce (4:3)</PresentationFormat>
  <Paragraphs>132</Paragraphs>
  <Slides>11</Slides>
  <Notes>0</Notes>
  <HiddenSlides>0</HiddenSlides>
  <MMClips>24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K čemu je dobrá fyzika?</vt:lpstr>
      <vt:lpstr>Co je větší než 1q?</vt:lpstr>
      <vt:lpstr>Čím měříme délku?</vt:lpstr>
      <vt:lpstr>Čím měříme objem?</vt:lpstr>
      <vt:lpstr>Vlak dojel z České Třebové do Prahy za 2 hodiny. Jakou jel rychlostí, jestliže tato vzdálenost je 160km?</vt:lpstr>
      <vt:lpstr>Jak vypočítáme dráhu?</vt:lpstr>
      <vt:lpstr>Jak značíme sílu?</vt:lpstr>
      <vt:lpstr>Jak zvětšíme tlak?</vt:lpstr>
      <vt:lpstr>Všechna tělesa se navzájem přitahují:</vt:lpstr>
      <vt:lpstr>Jednotkou síly 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Johnovi</dc:creator>
  <cp:lastModifiedBy>Dum</cp:lastModifiedBy>
  <cp:revision>37</cp:revision>
  <dcterms:created xsi:type="dcterms:W3CDTF">2013-07-01T16:03:42Z</dcterms:created>
  <dcterms:modified xsi:type="dcterms:W3CDTF">2014-01-31T15:43:04Z</dcterms:modified>
</cp:coreProperties>
</file>