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7" r:id="rId6"/>
    <p:sldId id="268" r:id="rId7"/>
    <p:sldId id="269" r:id="rId8"/>
    <p:sldId id="270" r:id="rId9"/>
    <p:sldId id="271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04" y="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s/prezident-cr/kancelar-prezidenta-republiky/vojenska-kancelar-prezidenta-republiky/vystroj.shtml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rad.cz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etsky-bazar.hyperinzerce.cz/saty-deti/inzerat/7736130-akce-detske-obleceni-gant-nabidka-praha-9/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ledat.cz/" TargetMode="External"/><Relationship Id="rId4" Type="http://schemas.openxmlformats.org/officeDocument/2006/relationships/hyperlink" Target="http://www.koblizkuvobchudek.cz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bidky.edb.cz/Nabidka-14076-Panska-damska-konfekce-obleceni-pro-firmy-hotely-orchestry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udy.cz/" TargetMode="External"/><Relationship Id="rId4" Type="http://schemas.openxmlformats.org/officeDocument/2006/relationships/hyperlink" Target="http://www.klouty.cz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mskeobleceni24.cz/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vamoda.cz/" TargetMode="External"/><Relationship Id="rId4" Type="http://schemas.openxmlformats.org/officeDocument/2006/relationships/hyperlink" Target="http://www.ladiesfashion.cz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vamoda.cz/" TargetMode="External"/><Relationship Id="rId2" Type="http://schemas.openxmlformats.org/officeDocument/2006/relationships/hyperlink" Target="http://www.cadenza.cz/karta.php?vyrID=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znackovehadry.cz/damska-sukne-na-leto/" TargetMode="External"/><Relationship Id="rId4" Type="http://schemas.openxmlformats.org/officeDocument/2006/relationships/hyperlink" Target="http://www.pietro-filipi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3306089"/>
              </p:ext>
            </p:extLst>
          </p:nvPr>
        </p:nvGraphicFramePr>
        <p:xfrm>
          <a:off x="1403649" y="2204864"/>
          <a:ext cx="7416823" cy="34298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287177"/>
                <a:gridCol w="5129646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VY_32_INOVACE_MARTA_KAFKOVA_PRODEJ_TEXTILNIHO_ZBOZI_ODEVNÍ_ZBOZI_PREZENTACE_19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Oděvní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01.12.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druhy oděvů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Oděvní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Konfekce</a:t>
            </a:r>
          </a:p>
          <a:p>
            <a:pPr marL="0" indent="0">
              <a:buNone/>
            </a:pPr>
            <a:r>
              <a:rPr lang="cs-CZ" b="1" dirty="0" smtClean="0"/>
              <a:t>    vrchní oblečení</a:t>
            </a:r>
          </a:p>
          <a:p>
            <a:r>
              <a:rPr lang="cs-CZ" dirty="0" smtClean="0"/>
              <a:t>je průmyslově vyráběný oděv</a:t>
            </a:r>
          </a:p>
          <a:p>
            <a:r>
              <a:rPr lang="cs-CZ" dirty="0" smtClean="0"/>
              <a:t>vyrábí se v různě velkých sériích v</a:t>
            </a:r>
          </a:p>
          <a:p>
            <a:pPr marL="0" indent="0">
              <a:buNone/>
            </a:pPr>
            <a:r>
              <a:rPr lang="cs-CZ" dirty="0" smtClean="0"/>
              <a:t>    normovaných velikostech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Použité materiály </a:t>
            </a:r>
            <a:r>
              <a:rPr lang="cs-CZ" dirty="0" smtClean="0"/>
              <a:t>:</a:t>
            </a:r>
          </a:p>
          <a:p>
            <a:r>
              <a:rPr lang="cs-CZ" dirty="0" smtClean="0"/>
              <a:t>textilie , usně , kožešiny ,plasty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547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Rozdělení oděvů 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Dle pohlaví : dámské</a:t>
            </a:r>
          </a:p>
          <a:p>
            <a:pPr marL="0" indent="0">
              <a:buNone/>
            </a:pPr>
            <a:r>
              <a:rPr lang="cs-CZ" dirty="0" smtClean="0"/>
              <a:t>                           pánské</a:t>
            </a:r>
          </a:p>
          <a:p>
            <a:pPr marL="0" indent="0">
              <a:buNone/>
            </a:pPr>
            <a:r>
              <a:rPr lang="cs-CZ" dirty="0" smtClean="0"/>
              <a:t>                           dětské – dívčí a chlapecké</a:t>
            </a:r>
          </a:p>
          <a:p>
            <a:r>
              <a:rPr lang="cs-CZ" dirty="0"/>
              <a:t> </a:t>
            </a:r>
            <a:r>
              <a:rPr lang="cs-CZ" dirty="0" smtClean="0"/>
              <a:t>      sezóny  :  jarní , letní , podzimní , zimní</a:t>
            </a:r>
          </a:p>
          <a:p>
            <a:r>
              <a:rPr lang="cs-CZ" dirty="0"/>
              <a:t> </a:t>
            </a:r>
            <a:r>
              <a:rPr lang="cs-CZ" dirty="0" smtClean="0"/>
              <a:t>      účelu     :  vycházkové , společenské ,</a:t>
            </a:r>
          </a:p>
          <a:p>
            <a:pPr marL="0" indent="0">
              <a:buNone/>
            </a:pPr>
            <a:r>
              <a:rPr lang="cs-CZ" dirty="0" smtClean="0"/>
              <a:t>                            sportovní , pracovní , večerní 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kroje a stejnokroje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56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Oděvy</a:t>
            </a:r>
          </a:p>
          <a:p>
            <a:r>
              <a:rPr lang="cs-CZ" u="sng" dirty="0" smtClean="0"/>
              <a:t>Odborné názvosloví</a:t>
            </a:r>
          </a:p>
          <a:p>
            <a:pPr marL="0" indent="0">
              <a:buNone/>
            </a:pPr>
            <a:r>
              <a:rPr lang="cs-CZ" dirty="0" smtClean="0"/>
              <a:t>   blůza , bolerko bunda</a:t>
            </a:r>
          </a:p>
          <a:p>
            <a:pPr marL="0" indent="0">
              <a:buNone/>
            </a:pPr>
            <a:r>
              <a:rPr lang="cs-CZ" dirty="0" smtClean="0"/>
              <a:t>   halenka , kalhoty , kostým , komplet</a:t>
            </a:r>
          </a:p>
          <a:p>
            <a:pPr marL="0" indent="0">
              <a:buNone/>
            </a:pPr>
            <a:r>
              <a:rPr lang="cs-CZ" dirty="0" smtClean="0"/>
              <a:t>   oblek , plášť , pláštěnka , sako , sukně</a:t>
            </a:r>
          </a:p>
          <a:p>
            <a:pPr marL="0" indent="0">
              <a:buNone/>
            </a:pPr>
            <a:r>
              <a:rPr lang="cs-CZ" dirty="0" smtClean="0"/>
              <a:t>   šaty , vesta , větrovka , pelerína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Fazóna</a:t>
            </a:r>
            <a:r>
              <a:rPr lang="cs-CZ" dirty="0" smtClean="0"/>
              <a:t> – střih oděvu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861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endParaRPr lang="cs-CZ" dirty="0" smtClean="0">
              <a:hlinkClick r:id="rId2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1) http</a:t>
            </a:r>
            <a:r>
              <a:rPr lang="cs-CZ" dirty="0">
                <a:hlinkClick r:id="rId2"/>
              </a:rPr>
              <a:t>://www.cadenza.cz/karta.php?vyrID=49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pracovní oděv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File:Kroj </a:t>
            </a:r>
            <a:r>
              <a:rPr lang="cs-CZ" dirty="0"/>
              <a:t>6 svobodná žena </a:t>
            </a:r>
            <a:r>
              <a:rPr lang="cs-CZ" dirty="0" smtClean="0"/>
              <a:t>zezadu.jpg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kroj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2)</a:t>
            </a:r>
            <a:r>
              <a:rPr lang="cs-CZ" dirty="0" smtClean="0">
                <a:hlinkClick r:id="rId3"/>
              </a:rPr>
              <a:t> </a:t>
            </a:r>
            <a:r>
              <a:rPr lang="cs-CZ" dirty="0" smtClean="0">
                <a:hlinkClick r:id="rId4"/>
              </a:rPr>
              <a:t>www.hrad.cz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stejnokroj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906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3) </a:t>
            </a:r>
            <a:r>
              <a:rPr lang="cs-CZ" dirty="0" err="1" smtClean="0">
                <a:hlinkClick r:id="rId3"/>
              </a:rPr>
              <a:t>detsky</a:t>
            </a:r>
            <a:r>
              <a:rPr lang="cs-CZ" dirty="0" smtClean="0">
                <a:hlinkClick r:id="rId3"/>
              </a:rPr>
              <a:t>-bazar.</a:t>
            </a:r>
            <a:r>
              <a:rPr lang="cs-CZ" dirty="0" err="1" smtClean="0">
                <a:hlinkClick r:id="rId3"/>
              </a:rPr>
              <a:t>hyperinzerce.cz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dětská sukně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4)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koblizkuvobchudek.c</a:t>
            </a:r>
            <a:endParaRPr lang="cs-CZ" dirty="0" smtClean="0">
              <a:hlinkClick r:id="rId4"/>
            </a:endParaRPr>
          </a:p>
          <a:p>
            <a:pPr marL="0" indent="0">
              <a:buNone/>
            </a:pPr>
            <a:r>
              <a:rPr lang="cs-CZ" dirty="0" smtClean="0"/>
              <a:t>    dětský overal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/>
              <a:t> </a:t>
            </a: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5) </a:t>
            </a:r>
            <a:r>
              <a:rPr lang="cs-CZ" dirty="0" smtClean="0">
                <a:hlinkClick r:id="rId5"/>
              </a:rPr>
              <a:t>www.hledat.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dětské společenské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722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6) </a:t>
            </a:r>
            <a:r>
              <a:rPr lang="cs-CZ" dirty="0" err="1" smtClean="0">
                <a:hlinkClick r:id="rId3"/>
              </a:rPr>
              <a:t>nabidky.edb</a:t>
            </a:r>
            <a:r>
              <a:rPr lang="cs-CZ" dirty="0" smtClean="0">
                <a:hlinkClick r:id="rId3"/>
              </a:rPr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pánský oblek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7)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klouty.cz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pánský kabát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8) 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hudy.cz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pánská bunda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672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9) </a:t>
            </a:r>
            <a:r>
              <a:rPr lang="cs-CZ" dirty="0" smtClean="0">
                <a:hlinkClick r:id="rId3"/>
              </a:rPr>
              <a:t>www.damskeobleceni24.cz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dámské společenské šaty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10)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ladiesfashion.cz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„koktejlky“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11) 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ivamoda.cz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dámský kostým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759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ODĚVNÍ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>
                <a:solidFill>
                  <a:schemeClr val="accent2"/>
                </a:solidFill>
              </a:rPr>
              <a:t>Typy dámských sukní :</a:t>
            </a:r>
          </a:p>
          <a:p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12) 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ivamoda.cz</a:t>
            </a:r>
            <a:endParaRPr lang="cs-CZ" dirty="0"/>
          </a:p>
          <a:p>
            <a:r>
              <a:rPr lang="cs-CZ" dirty="0"/>
              <a:t>sensi.cz - oblečení / dámské / sukně / Fair </a:t>
            </a:r>
            <a:r>
              <a:rPr lang="cs-CZ" dirty="0" err="1"/>
              <a:t>trade</a:t>
            </a:r>
            <a:r>
              <a:rPr lang="cs-CZ" dirty="0"/>
              <a:t> Sukně z </a:t>
            </a:r>
            <a:r>
              <a:rPr lang="cs-CZ" dirty="0" err="1" smtClean="0"/>
              <a:t>biobavlny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13)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pietro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filipi.com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Odkaz </a:t>
            </a:r>
            <a:r>
              <a:rPr lang="cs-CZ" dirty="0" smtClean="0">
                <a:hlinkClick r:id="rId2"/>
              </a:rPr>
              <a:t>14) 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pietro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filipi.com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Odkaz </a:t>
            </a:r>
            <a:r>
              <a:rPr lang="cs-CZ" u="sng" dirty="0" smtClean="0">
                <a:hlinkClick r:id="rId2"/>
              </a:rPr>
              <a:t>15) </a:t>
            </a:r>
            <a:r>
              <a:rPr lang="cs-CZ" dirty="0" err="1" smtClean="0">
                <a:hlinkClick r:id="rId5"/>
              </a:rPr>
              <a:t>znackovehadry.cz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142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6086579"/>
            <a:ext cx="5150329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1268760"/>
            <a:ext cx="783259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 textilního , oděvního a kožedělného zboží.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vyd</a:t>
            </a:r>
            <a:r>
              <a:rPr lang="cs-CZ" dirty="0" smtClean="0"/>
              <a:t> . Praha : IQ 147 , </a:t>
            </a:r>
            <a:r>
              <a:rPr lang="cs-CZ" dirty="0" err="1" smtClean="0"/>
              <a:t>spol</a:t>
            </a:r>
            <a:r>
              <a:rPr lang="cs-CZ" dirty="0" smtClean="0"/>
              <a:t> . s.r.o. , 1997 , 177 s. ISBN NEUVEDENO</a:t>
            </a:r>
          </a:p>
          <a:p>
            <a:r>
              <a:rPr lang="cs-CZ" dirty="0" smtClean="0"/>
              <a:t>PAVLIČOVÁ , Š . , VANČUROVÁ , E . </a:t>
            </a:r>
            <a:r>
              <a:rPr lang="cs-CZ" dirty="0" err="1" smtClean="0"/>
              <a:t>Doplňkománie</a:t>
            </a:r>
            <a:r>
              <a:rPr lang="cs-CZ" dirty="0" smtClean="0"/>
              <a:t> aneb Co a jak</a:t>
            </a:r>
          </a:p>
          <a:p>
            <a:r>
              <a:rPr lang="cs-CZ" dirty="0" smtClean="0"/>
              <a:t> s módními doplňky.1. </a:t>
            </a:r>
            <a:r>
              <a:rPr lang="cs-CZ" dirty="0" err="1" smtClean="0"/>
              <a:t>vyd</a:t>
            </a:r>
            <a:r>
              <a:rPr lang="cs-CZ" dirty="0" smtClean="0"/>
              <a:t> . Praha : Albatros , 2004 , 175 s.</a:t>
            </a:r>
          </a:p>
          <a:p>
            <a:r>
              <a:rPr lang="cs-CZ" dirty="0" smtClean="0"/>
              <a:t> ISBN 80-00-01417-3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313</TotalTime>
  <Words>407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ODĚVNÍ ZBOŽÍ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88</cp:revision>
  <dcterms:created xsi:type="dcterms:W3CDTF">2012-04-21T13:49:00Z</dcterms:created>
  <dcterms:modified xsi:type="dcterms:W3CDTF">2014-01-31T14:57:39Z</dcterms:modified>
</cp:coreProperties>
</file>