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9" r:id="rId11"/>
    <p:sldId id="270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35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mlazeni.cz/" TargetMode="External"/><Relationship Id="rId2" Type="http://schemas.openxmlformats.org/officeDocument/2006/relationships/hyperlink" Target="http://www.cadenza.cz/karta.php?vyrID=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zena-in.cz/clanek/magicke-klobouky" TargetMode="External"/><Relationship Id="rId4" Type="http://schemas.openxmlformats.org/officeDocument/2006/relationships/hyperlink" Target="http://www.equisboy.cz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oklasa.cz/" TargetMode="External"/><Relationship Id="rId2" Type="http://schemas.openxmlformats.org/officeDocument/2006/relationships/hyperlink" Target="http://zena-in.cz/clanek/magicke-klobouk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lobouky-damske.cz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vneptakoviny.cz/" TargetMode="External"/><Relationship Id="rId2" Type="http://schemas.openxmlformats.org/officeDocument/2006/relationships/hyperlink" Target="http://www.tapinka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46002994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VY_32_INOVACE_MARTA_KAFKOVA_PRODEJ_TEXTILNIHO_ZBOZI_ODEVNI_ZBOZI_PREZENTACE_20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Oděvní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01.12.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sortimentem klobouků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a jejich využitím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Oděvní zboží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Kloboučnické zboží</a:t>
            </a:r>
          </a:p>
          <a:p>
            <a:r>
              <a:rPr lang="cs-CZ" dirty="0" smtClean="0"/>
              <a:t>Pokrývka hlavy by měla být součástí</a:t>
            </a:r>
          </a:p>
          <a:p>
            <a:pPr marL="0" indent="0">
              <a:buNone/>
            </a:pPr>
            <a:r>
              <a:rPr lang="cs-CZ" dirty="0" smtClean="0"/>
              <a:t>    každodenního šatníku ženy , zejména</a:t>
            </a:r>
          </a:p>
          <a:p>
            <a:pPr marL="0" indent="0">
              <a:buNone/>
            </a:pPr>
            <a:r>
              <a:rPr lang="cs-CZ" dirty="0" smtClean="0"/>
              <a:t>    v zimním období</a:t>
            </a:r>
          </a:p>
          <a:p>
            <a:r>
              <a:rPr lang="cs-CZ" u="sng" dirty="0" smtClean="0"/>
              <a:t>Funkce</a:t>
            </a:r>
            <a:r>
              <a:rPr lang="cs-CZ" dirty="0" smtClean="0"/>
              <a:t> : ochranná</a:t>
            </a:r>
          </a:p>
          <a:p>
            <a:pPr marL="0" indent="0">
              <a:buNone/>
            </a:pPr>
            <a:r>
              <a:rPr lang="cs-CZ" dirty="0" smtClean="0"/>
              <a:t>                    estetická</a:t>
            </a:r>
          </a:p>
          <a:p>
            <a:pPr marL="0" indent="0">
              <a:buNone/>
            </a:pPr>
            <a:r>
              <a:rPr lang="cs-CZ" dirty="0" smtClean="0"/>
              <a:t>                    společenská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874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Kloboučnické zboží</a:t>
            </a:r>
          </a:p>
          <a:p>
            <a:r>
              <a:rPr lang="cs-CZ" u="sng" dirty="0" smtClean="0"/>
              <a:t>Rozdělení sortimentu :</a:t>
            </a:r>
          </a:p>
          <a:p>
            <a:pPr marL="0" indent="0">
              <a:buNone/>
            </a:pPr>
            <a:r>
              <a:rPr lang="cs-CZ" dirty="0" smtClean="0"/>
              <a:t>    -  klobouky  - mají krempu /okraj/ vyhrnutý</a:t>
            </a:r>
          </a:p>
          <a:p>
            <a:pPr marL="0" indent="0">
              <a:buNone/>
            </a:pPr>
            <a:r>
              <a:rPr lang="cs-CZ" dirty="0" smtClean="0"/>
              <a:t>                            směrem ven od hlavy</a:t>
            </a:r>
          </a:p>
          <a:p>
            <a:pPr marL="0" indent="0">
              <a:buNone/>
            </a:pPr>
            <a:r>
              <a:rPr lang="cs-CZ" dirty="0" smtClean="0"/>
              <a:t>    -  čepice      -  kraje kopírují povrch hlavy</a:t>
            </a:r>
          </a:p>
          <a:p>
            <a:pPr marL="0" indent="0">
              <a:buNone/>
            </a:pPr>
            <a:r>
              <a:rPr lang="cs-CZ" dirty="0" smtClean="0"/>
              <a:t>    -  barety      -  mají okraje podhrnuté dovnitř</a:t>
            </a:r>
          </a:p>
          <a:p>
            <a:pPr marL="0" indent="0">
              <a:buNone/>
            </a:pPr>
            <a:r>
              <a:rPr lang="cs-CZ" dirty="0" smtClean="0"/>
              <a:t>    -  fezy          -  součástí krojů, výroba na </a:t>
            </a:r>
          </a:p>
          <a:p>
            <a:pPr marL="0" indent="0">
              <a:buNone/>
            </a:pPr>
            <a:r>
              <a:rPr lang="cs-CZ" dirty="0" smtClean="0"/>
              <a:t>                            objednávku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057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Kloboučnické zboží</a:t>
            </a:r>
          </a:p>
          <a:p>
            <a:r>
              <a:rPr lang="cs-CZ" u="sng" dirty="0" smtClean="0"/>
              <a:t>Materiály :</a:t>
            </a:r>
          </a:p>
          <a:p>
            <a:pPr marL="0" indent="0">
              <a:buNone/>
            </a:pPr>
            <a:r>
              <a:rPr lang="cs-CZ" dirty="0" smtClean="0"/>
              <a:t>            -  srst zvířat  -  zajíc , králík  /angora /, liška</a:t>
            </a:r>
          </a:p>
          <a:p>
            <a:pPr marL="0" indent="0">
              <a:buNone/>
            </a:pPr>
            <a:r>
              <a:rPr lang="cs-CZ" dirty="0" smtClean="0"/>
              <a:t>            -  ovčí vlna    -  Merino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-  textilní materiály  - bavlna , len , vlna ,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hedvábí , </a:t>
            </a:r>
            <a:r>
              <a:rPr lang="cs-CZ" dirty="0" err="1" smtClean="0"/>
              <a:t>sisál</a:t>
            </a:r>
            <a:r>
              <a:rPr lang="cs-CZ" dirty="0" smtClean="0"/>
              <a:t> ,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akryl , mořská tráva ,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ramie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12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Kloboučnické zboží</a:t>
            </a:r>
          </a:p>
          <a:p>
            <a:r>
              <a:rPr lang="cs-CZ" u="sng" dirty="0" smtClean="0"/>
              <a:t>Materiály :</a:t>
            </a:r>
          </a:p>
          <a:p>
            <a:pPr marL="0" indent="0">
              <a:buNone/>
            </a:pPr>
            <a:r>
              <a:rPr lang="cs-CZ" dirty="0" smtClean="0"/>
              <a:t>                        jako tkaniny , pleteniny , </a:t>
            </a:r>
          </a:p>
          <a:p>
            <a:pPr marL="0" indent="0">
              <a:buNone/>
            </a:pPr>
            <a:r>
              <a:rPr lang="cs-CZ" dirty="0" smtClean="0"/>
              <a:t>                        netkané textilie</a:t>
            </a:r>
          </a:p>
          <a:p>
            <a:pPr marL="0" indent="0">
              <a:buNone/>
            </a:pPr>
            <a:r>
              <a:rPr lang="cs-CZ" dirty="0" smtClean="0"/>
              <a:t>      - sláma  -  obilná , rýžová</a:t>
            </a:r>
          </a:p>
          <a:p>
            <a:pPr marL="0" indent="0">
              <a:buNone/>
            </a:pPr>
            <a:r>
              <a:rPr lang="cs-CZ" dirty="0" smtClean="0"/>
              <a:t>      - dřevo  -  lipové , osikové /loubkové zboží /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792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Klobouky</a:t>
            </a:r>
          </a:p>
          <a:p>
            <a:r>
              <a:rPr lang="cs-CZ" u="sng" dirty="0" smtClean="0"/>
              <a:t>Podle použitého materiálu :</a:t>
            </a:r>
          </a:p>
          <a:p>
            <a:pPr marL="0" indent="0">
              <a:buNone/>
            </a:pPr>
            <a:r>
              <a:rPr lang="cs-CZ" dirty="0" smtClean="0"/>
              <a:t>       králičí plst , vlněná plst , tvíd , angora ,</a:t>
            </a:r>
          </a:p>
          <a:p>
            <a:pPr marL="0" indent="0">
              <a:buNone/>
            </a:pPr>
            <a:r>
              <a:rPr lang="cs-CZ" dirty="0" smtClean="0"/>
              <a:t>       akryl ,   </a:t>
            </a:r>
            <a:r>
              <a:rPr lang="cs-CZ" dirty="0" err="1" smtClean="0"/>
              <a:t>manžestr</a:t>
            </a:r>
            <a:r>
              <a:rPr lang="cs-CZ" dirty="0" smtClean="0"/>
              <a:t> , mořská tráva ,</a:t>
            </a:r>
          </a:p>
          <a:p>
            <a:pPr marL="0" indent="0">
              <a:buNone/>
            </a:pPr>
            <a:r>
              <a:rPr lang="cs-CZ" dirty="0" smtClean="0"/>
              <a:t>       ramie , </a:t>
            </a:r>
            <a:r>
              <a:rPr lang="cs-CZ" dirty="0" err="1" smtClean="0"/>
              <a:t>sisál</a:t>
            </a:r>
            <a:r>
              <a:rPr lang="cs-CZ" dirty="0" smtClean="0"/>
              <a:t> ,</a:t>
            </a:r>
          </a:p>
          <a:p>
            <a:r>
              <a:rPr lang="cs-CZ" u="sng" dirty="0" smtClean="0"/>
              <a:t>Podle určení :  </a:t>
            </a:r>
            <a:r>
              <a:rPr lang="cs-CZ" dirty="0" smtClean="0"/>
              <a:t>-  dámské</a:t>
            </a:r>
          </a:p>
          <a:p>
            <a:pPr marL="0" indent="0">
              <a:buNone/>
            </a:pPr>
            <a:r>
              <a:rPr lang="cs-CZ" dirty="0" smtClean="0"/>
              <a:t>                            -   pánské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  dětské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018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Klobouky</a:t>
            </a:r>
          </a:p>
          <a:p>
            <a:r>
              <a:rPr lang="cs-CZ" u="sng" dirty="0" smtClean="0"/>
              <a:t>Podle příležitosti </a:t>
            </a:r>
            <a:r>
              <a:rPr lang="cs-CZ" dirty="0" smtClean="0"/>
              <a:t>:    letní nebo zimní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vycházkové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společenské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sportovní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svatební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smuteční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plážové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625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Klobouky</a:t>
            </a:r>
          </a:p>
          <a:p>
            <a:r>
              <a:rPr lang="cs-CZ" u="sng" dirty="0" smtClean="0"/>
              <a:t>Velikosti</a:t>
            </a:r>
            <a:r>
              <a:rPr lang="cs-CZ" dirty="0" smtClean="0"/>
              <a:t> :      dle obvodu hlavy v cm</a:t>
            </a:r>
          </a:p>
          <a:p>
            <a:r>
              <a:rPr lang="cs-CZ" u="sng" dirty="0" smtClean="0"/>
              <a:t>Při výběru nezapomeneme  na:</a:t>
            </a:r>
          </a:p>
          <a:p>
            <a:pPr marL="0" indent="0">
              <a:buNone/>
            </a:pPr>
            <a:r>
              <a:rPr lang="cs-CZ" dirty="0" smtClean="0"/>
              <a:t>                  příležitost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styl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velikost postavy a velikost hlavy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linie v obličeji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barvu a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920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Pánské klobouky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Odkaz 1</a:t>
            </a:r>
            <a:r>
              <a:rPr lang="cs-CZ" dirty="0" smtClean="0">
                <a:hlinkClick r:id="rId2"/>
              </a:rPr>
              <a:t>) </a:t>
            </a:r>
            <a:r>
              <a:rPr lang="cs-CZ" dirty="0" smtClean="0">
                <a:hlinkClick r:id="rId3"/>
              </a:rPr>
              <a:t>www.omlazeni.</a:t>
            </a:r>
            <a:r>
              <a:rPr lang="cs-CZ" dirty="0" err="1" smtClean="0">
                <a:hlinkClick r:id="rId3"/>
              </a:rPr>
              <a:t>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Odkaz 2</a:t>
            </a:r>
            <a:r>
              <a:rPr lang="cs-CZ" dirty="0" smtClean="0">
                <a:hlinkClick r:id="rId2"/>
              </a:rPr>
              <a:t>) 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equisboy.cz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Odkaz 3</a:t>
            </a:r>
            <a:r>
              <a:rPr lang="cs-CZ" dirty="0" smtClean="0">
                <a:hlinkClick r:id="rId2"/>
              </a:rPr>
              <a:t>) </a:t>
            </a:r>
            <a:r>
              <a:rPr lang="cs-CZ" dirty="0" smtClean="0">
                <a:hlinkClick r:id="rId5"/>
              </a:rPr>
              <a:t>zena-in.</a:t>
            </a:r>
            <a:r>
              <a:rPr lang="cs-CZ" dirty="0" err="1" smtClean="0">
                <a:hlinkClick r:id="rId5"/>
              </a:rPr>
              <a:t>cz</a:t>
            </a:r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6728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Dámské klobouky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Odkaz 4</a:t>
            </a:r>
            <a:r>
              <a:rPr lang="cs-CZ" dirty="0" smtClean="0"/>
              <a:t>) </a:t>
            </a:r>
            <a:r>
              <a:rPr lang="cs-CZ" dirty="0" smtClean="0">
                <a:hlinkClick r:id="rId2"/>
              </a:rPr>
              <a:t>zena-in.</a:t>
            </a:r>
            <a:r>
              <a:rPr lang="cs-CZ" dirty="0" err="1" smtClean="0">
                <a:hlinkClick r:id="rId2"/>
              </a:rPr>
              <a:t>cz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5) </a:t>
            </a:r>
            <a:r>
              <a:rPr lang="cs-CZ" dirty="0" smtClean="0">
                <a:hlinkClick r:id="rId3"/>
              </a:rPr>
              <a:t>www.stoklasa.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6) </a:t>
            </a:r>
            <a:r>
              <a:rPr lang="cs-CZ" dirty="0" smtClean="0">
                <a:hlinkClick r:id="rId4"/>
              </a:rPr>
              <a:t>www.klobouky-</a:t>
            </a:r>
            <a:r>
              <a:rPr lang="cs-CZ" dirty="0" err="1" smtClean="0">
                <a:hlinkClick r:id="rId4"/>
              </a:rPr>
              <a:t>damske.cz</a:t>
            </a:r>
            <a:r>
              <a:rPr lang="cs-CZ" dirty="0"/>
              <a:t> 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5894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Dětské klobouky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7)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tapinka.cz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8)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://www.levneptakoviny.cz</a:t>
            </a:r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72806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6086581"/>
            <a:ext cx="5040560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908721"/>
            <a:ext cx="92256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                                         </a:t>
            </a:r>
          </a:p>
          <a:p>
            <a:r>
              <a:rPr lang="cs-CZ" dirty="0"/>
              <a:t>KAVINA , K . Zbožíznalství  textilního , oděvního a kožedělného zboží.</a:t>
            </a:r>
          </a:p>
          <a:p>
            <a:pPr marL="342900" indent="-342900">
              <a:buAutoNum type="arabicPeriod"/>
            </a:pPr>
            <a:r>
              <a:rPr lang="cs-CZ" dirty="0" err="1"/>
              <a:t>vyd</a:t>
            </a:r>
            <a:r>
              <a:rPr lang="cs-CZ" dirty="0"/>
              <a:t> . Praha : IQ 147 , </a:t>
            </a:r>
            <a:r>
              <a:rPr lang="cs-CZ" dirty="0" err="1"/>
              <a:t>spol</a:t>
            </a:r>
            <a:r>
              <a:rPr lang="cs-CZ" dirty="0"/>
              <a:t> . s.r.o. , 1997 , 177 s. ISBN </a:t>
            </a:r>
            <a:r>
              <a:rPr lang="cs-CZ" dirty="0" smtClean="0"/>
              <a:t>NEUVEDENO</a:t>
            </a:r>
          </a:p>
          <a:p>
            <a:pPr marL="342900" indent="-342900"/>
            <a:endParaRPr lang="cs-CZ" dirty="0"/>
          </a:p>
          <a:p>
            <a:r>
              <a:rPr lang="cs-CZ" dirty="0"/>
              <a:t>PAVLIČOVÁ , Š . , VANČUROVÁ , E . </a:t>
            </a:r>
            <a:r>
              <a:rPr lang="cs-CZ" dirty="0" err="1"/>
              <a:t>Doplňkománie</a:t>
            </a:r>
            <a:r>
              <a:rPr lang="cs-CZ" dirty="0"/>
              <a:t> aneb Co a </a:t>
            </a:r>
            <a:r>
              <a:rPr lang="cs-CZ" dirty="0" smtClean="0"/>
              <a:t>jak </a:t>
            </a:r>
          </a:p>
          <a:p>
            <a:r>
              <a:rPr lang="cs-CZ" dirty="0" smtClean="0"/>
              <a:t>s </a:t>
            </a:r>
            <a:r>
              <a:rPr lang="cs-CZ" dirty="0"/>
              <a:t>módními </a:t>
            </a:r>
            <a:r>
              <a:rPr lang="cs-CZ" dirty="0" smtClean="0"/>
              <a:t>doplňky. 1</a:t>
            </a:r>
            <a:r>
              <a:rPr lang="cs-CZ" dirty="0"/>
              <a:t>. </a:t>
            </a:r>
            <a:r>
              <a:rPr lang="cs-CZ" dirty="0" err="1"/>
              <a:t>vyd</a:t>
            </a:r>
            <a:r>
              <a:rPr lang="cs-CZ" dirty="0"/>
              <a:t> . Praha : Albatros , 2004 , 175 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ISBN 80-00-017-3 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209</TotalTime>
  <Words>470</Words>
  <Application>Microsoft Office PowerPoint</Application>
  <PresentationFormat>Předvádění na obrazovce (4:3)</PresentationFormat>
  <Paragraphs>110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71</cp:revision>
  <dcterms:created xsi:type="dcterms:W3CDTF">2012-04-21T13:49:00Z</dcterms:created>
  <dcterms:modified xsi:type="dcterms:W3CDTF">2014-01-31T15:03:47Z</dcterms:modified>
</cp:coreProperties>
</file>