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z.texsite.info/Z&#225;ta&#382;n&#225;_pletenin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RR_glatt_1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LL_glatt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nterlockware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54601159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VY_32_INOVACE_MARTA_KAFKOVA_PRODEJ_TEXTILNIHO_ZBOZI_PLETENINY_PREZENTACE_09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Pleteniny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09.11.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výrobou pletenin a využitím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Pleteniny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PRODEJ TEXTILNÍHO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        </a:t>
            </a:r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66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Pletenina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dirty="0" smtClean="0"/>
              <a:t>je plošný textilní útvar vzniklý provázáním</a:t>
            </a:r>
          </a:p>
          <a:p>
            <a:pPr marL="0" indent="0">
              <a:buNone/>
            </a:pPr>
            <a:r>
              <a:rPr lang="cs-CZ" dirty="0" smtClean="0"/>
              <a:t>    jedné nebo více nití</a:t>
            </a:r>
          </a:p>
          <a:p>
            <a:r>
              <a:rPr lang="cs-CZ" dirty="0" smtClean="0"/>
              <a:t>strukturou pletenin je způsobena značná roztažnost výrobků (až 100%) , dobrá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prodyšnost , nemačkavost a náchylnost ke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žmolkování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9278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Materiál</a:t>
            </a:r>
          </a:p>
          <a:p>
            <a:r>
              <a:rPr lang="cs-CZ" dirty="0" smtClean="0"/>
              <a:t>nejčastěji se používají příze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bavlna , vlna , hedvábí</a:t>
            </a:r>
          </a:p>
          <a:p>
            <a:r>
              <a:rPr lang="cs-CZ" dirty="0"/>
              <a:t> </a:t>
            </a:r>
            <a:r>
              <a:rPr lang="cs-CZ" dirty="0" smtClean="0"/>
              <a:t>+  téměř  všechny druhy umělých vláken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Způsob výroby :</a:t>
            </a:r>
          </a:p>
          <a:p>
            <a:r>
              <a:rPr lang="cs-CZ" u="sng" dirty="0" smtClean="0"/>
              <a:t>Ruční pletení </a:t>
            </a:r>
          </a:p>
          <a:p>
            <a:pPr marL="0" indent="0">
              <a:buNone/>
            </a:pPr>
            <a:r>
              <a:rPr lang="cs-CZ" dirty="0" smtClean="0"/>
              <a:t>   pletenina se zhotovuje pomocí jehel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různých materiálů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699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Způsob výroby</a:t>
            </a:r>
          </a:p>
          <a:p>
            <a:r>
              <a:rPr lang="cs-CZ" u="sng" dirty="0" smtClean="0"/>
              <a:t>Strojové pletení</a:t>
            </a:r>
          </a:p>
          <a:p>
            <a:pPr marL="0" indent="0">
              <a:buNone/>
            </a:pPr>
            <a:r>
              <a:rPr lang="cs-CZ" dirty="0" smtClean="0"/>
              <a:t>   pletenina vzniká součinností různých</a:t>
            </a:r>
          </a:p>
          <a:p>
            <a:pPr marL="0" indent="0">
              <a:buNone/>
            </a:pPr>
            <a:r>
              <a:rPr lang="cs-CZ" dirty="0" smtClean="0"/>
              <a:t>   nástrojů na pletacím stroji , z nichž</a:t>
            </a:r>
          </a:p>
          <a:p>
            <a:pPr marL="0" indent="0">
              <a:buNone/>
            </a:pPr>
            <a:r>
              <a:rPr lang="cs-CZ" dirty="0" smtClean="0"/>
              <a:t>   nejdůležitější jsou pletací jehly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vyrábí se ve tvaru hadice o různých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průměrech , které se rozřezávají</a:t>
            </a:r>
          </a:p>
        </p:txBody>
      </p:sp>
    </p:spTree>
    <p:extLst>
      <p:ext uri="{BB962C8B-B14F-4D97-AF65-F5344CB8AC3E}">
        <p14:creationId xmlns:p14="http://schemas.microsoft.com/office/powerpoint/2010/main" xmlns="" val="128129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Strojní pletení</a:t>
            </a:r>
            <a:endParaRPr lang="cs-CZ" u="sng" dirty="0"/>
          </a:p>
          <a:p>
            <a:pPr marL="0" indent="0">
              <a:buNone/>
            </a:pPr>
            <a:r>
              <a:rPr lang="cs-CZ" dirty="0" smtClean="0"/>
              <a:t>   při zpracování se vyřezávají podle střihu</a:t>
            </a:r>
          </a:p>
          <a:p>
            <a:pPr marL="0" indent="0">
              <a:buNone/>
            </a:pPr>
            <a:r>
              <a:rPr lang="cs-CZ" dirty="0" smtClean="0"/>
              <a:t>   jednotlivé díly , které se sešívají obnitkovým</a:t>
            </a:r>
          </a:p>
          <a:p>
            <a:pPr marL="0" indent="0">
              <a:buNone/>
            </a:pPr>
            <a:r>
              <a:rPr lang="cs-CZ" dirty="0" smtClean="0"/>
              <a:t>   stehem nebo jsou uzavřeny řetízkováním </a:t>
            </a:r>
          </a:p>
          <a:p>
            <a:pPr marL="0" indent="0">
              <a:buNone/>
            </a:pPr>
            <a:r>
              <a:rPr lang="cs-CZ" dirty="0" smtClean="0"/>
              <a:t>   proti párání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Druhy pletenin</a:t>
            </a:r>
          </a:p>
          <a:p>
            <a:r>
              <a:rPr lang="cs-CZ" dirty="0" smtClean="0"/>
              <a:t>Zátažné  a osnovní pleteniny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8329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Zátažná pletenina</a:t>
            </a:r>
          </a:p>
          <a:p>
            <a:r>
              <a:rPr lang="cs-CZ" dirty="0" smtClean="0"/>
              <a:t>tvoří se očka a ostatní vazební prvky</a:t>
            </a:r>
          </a:p>
          <a:p>
            <a:pPr marL="0" indent="0">
              <a:buNone/>
            </a:pPr>
            <a:r>
              <a:rPr lang="cs-CZ" dirty="0" smtClean="0"/>
              <a:t>    ve směru řádku</a:t>
            </a:r>
          </a:p>
          <a:p>
            <a:r>
              <a:rPr lang="cs-CZ" dirty="0" smtClean="0"/>
              <a:t>celý řádek ( a celá pletenina) může </a:t>
            </a:r>
          </a:p>
          <a:p>
            <a:pPr marL="0" indent="0">
              <a:buNone/>
            </a:pPr>
            <a:r>
              <a:rPr lang="cs-CZ" dirty="0" smtClean="0"/>
              <a:t>    sestávat jen z jedné niti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jednolícní</a:t>
            </a:r>
          </a:p>
          <a:p>
            <a:r>
              <a:rPr lang="cs-CZ" dirty="0" smtClean="0"/>
              <a:t>oboulícní</a:t>
            </a:r>
          </a:p>
          <a:p>
            <a:r>
              <a:rPr lang="cs-CZ" dirty="0" err="1" smtClean="0"/>
              <a:t>obourubní</a:t>
            </a:r>
            <a:endParaRPr lang="cs-CZ" dirty="0" smtClean="0"/>
          </a:p>
          <a:p>
            <a:r>
              <a:rPr lang="cs-CZ" dirty="0" smtClean="0"/>
              <a:t>interloková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325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63711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 Zátažná pletenina</a:t>
            </a:r>
          </a:p>
          <a:p>
            <a:r>
              <a:rPr lang="cs-CZ" b="1" dirty="0" smtClean="0"/>
              <a:t>Jednolícní</a:t>
            </a:r>
          </a:p>
          <a:p>
            <a:pPr marL="0" indent="0">
              <a:buNone/>
            </a:pPr>
            <a:r>
              <a:rPr lang="cs-CZ" dirty="0" smtClean="0"/>
              <a:t>    na lícní straně pleteniny viditelné jen lícní </a:t>
            </a:r>
          </a:p>
          <a:p>
            <a:pPr marL="0" indent="0">
              <a:buNone/>
            </a:pPr>
            <a:r>
              <a:rPr lang="cs-CZ" dirty="0" smtClean="0"/>
              <a:t>    a na rubní straně jen rubní očka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1)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     http</a:t>
            </a:r>
            <a:r>
              <a:rPr lang="cs-CZ" dirty="0">
                <a:hlinkClick r:id="rId2"/>
              </a:rPr>
              <a:t>://cz.texsite.info/</a:t>
            </a:r>
            <a:r>
              <a:rPr lang="cs-CZ" dirty="0" err="1">
                <a:hlinkClick r:id="rId2"/>
              </a:rPr>
              <a:t>Zátažná_pletenina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84568" y="4841776"/>
            <a:ext cx="2088232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7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Zátažná pletenina</a:t>
            </a:r>
          </a:p>
          <a:p>
            <a:r>
              <a:rPr lang="cs-CZ" u="sng" dirty="0" smtClean="0"/>
              <a:t>Oboulícní</a:t>
            </a:r>
          </a:p>
          <a:p>
            <a:pPr marL="0" indent="0">
              <a:buNone/>
            </a:pPr>
            <a:r>
              <a:rPr lang="cs-CZ" dirty="0" smtClean="0"/>
              <a:t>   na obou stranách pleteniny se střídají </a:t>
            </a:r>
          </a:p>
          <a:p>
            <a:pPr marL="0" indent="0">
              <a:buNone/>
            </a:pPr>
            <a:r>
              <a:rPr lang="cs-CZ" dirty="0" smtClean="0"/>
              <a:t>   sloupky z lícních se sloupky z rubních oček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2)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://cs.wikipedia.org/wiki/Soubor:RR_glatt_1.jpg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030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Zátažná pletenina</a:t>
            </a:r>
          </a:p>
          <a:p>
            <a:r>
              <a:rPr lang="cs-CZ" u="sng" dirty="0" err="1" smtClean="0"/>
              <a:t>Obourubní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  na volně ložené pletenině jsou viditelná </a:t>
            </a:r>
          </a:p>
          <a:p>
            <a:pPr marL="0" indent="0">
              <a:buNone/>
            </a:pPr>
            <a:r>
              <a:rPr lang="cs-CZ" dirty="0" smtClean="0"/>
              <a:t>    jen rubní očka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3)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://cs.wikipedia.org/wiki/Soubor:LL_glatt.jpg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832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PLETENINY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Zátažná pletenina</a:t>
            </a:r>
          </a:p>
          <a:p>
            <a:r>
              <a:rPr lang="cs-CZ" u="sng" dirty="0" smtClean="0"/>
              <a:t>Interloková pletenina</a:t>
            </a:r>
          </a:p>
          <a:p>
            <a:pPr marL="0" indent="0">
              <a:buNone/>
            </a:pPr>
            <a:r>
              <a:rPr lang="cs-CZ" dirty="0" smtClean="0"/>
              <a:t>   vzniká prostoupením dvou oboulícních úpletů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Odkaz </a:t>
            </a:r>
            <a:r>
              <a:rPr lang="cs-CZ" dirty="0" smtClean="0"/>
              <a:t>4) </a:t>
            </a:r>
            <a:endParaRPr lang="cs-CZ" dirty="0" smtClean="0">
              <a:hlinkClick r:id="rId2"/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://cs.wikipedia.org/wiki/Soubor:Interlockware.jpg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922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2978223" y="4399260"/>
            <a:ext cx="2539482" cy="1587871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3" y="6096391"/>
            <a:ext cx="4955434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35896" y="548680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zdroje</a:t>
            </a:r>
          </a:p>
        </p:txBody>
      </p:sp>
      <p:sp>
        <p:nvSpPr>
          <p:cNvPr id="6" name="Obdélník 5"/>
          <p:cNvSpPr/>
          <p:nvPr/>
        </p:nvSpPr>
        <p:spPr>
          <a:xfrm>
            <a:off x="899592" y="2828836"/>
            <a:ext cx="684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KAVINA , K . Zbožíznalství textilního , oděvního a kožedělného zboží .</a:t>
            </a:r>
          </a:p>
          <a:p>
            <a:r>
              <a:rPr lang="cs-CZ" dirty="0"/>
              <a:t>1. </a:t>
            </a:r>
            <a:r>
              <a:rPr lang="cs-CZ" dirty="0" err="1"/>
              <a:t>vyd</a:t>
            </a:r>
            <a:r>
              <a:rPr lang="cs-CZ" dirty="0"/>
              <a:t> . Praha : IQ 147 , </a:t>
            </a:r>
            <a:r>
              <a:rPr lang="cs-CZ" dirty="0" err="1"/>
              <a:t>spol</a:t>
            </a:r>
            <a:r>
              <a:rPr lang="cs-CZ" dirty="0"/>
              <a:t> . s.r.o. ,1997 . 171 s.  ISBN NEUVEDENO</a:t>
            </a:r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220</TotalTime>
  <Words>411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Arkýř</vt:lpstr>
      <vt:lpstr>1_Arkýř</vt:lpstr>
      <vt:lpstr>Snímek 1</vt:lpstr>
      <vt:lpstr>PRODEJ TEXTILNÍHO ZBOŽÍ</vt:lpstr>
      <vt:lpstr>PLETENINY</vt:lpstr>
      <vt:lpstr>PLETENINY</vt:lpstr>
      <vt:lpstr>PLETENINY</vt:lpstr>
      <vt:lpstr>PLETENINY</vt:lpstr>
      <vt:lpstr>PLETENINY</vt:lpstr>
      <vt:lpstr>PLETENINY</vt:lpstr>
      <vt:lpstr>PLETENINY</vt:lpstr>
      <vt:lpstr>PLETENINY</vt:lpstr>
      <vt:lpstr>PLETENINY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82</cp:revision>
  <dcterms:created xsi:type="dcterms:W3CDTF">2012-04-21T13:49:00Z</dcterms:created>
  <dcterms:modified xsi:type="dcterms:W3CDTF">2014-01-31T15:06:09Z</dcterms:modified>
</cp:coreProperties>
</file>