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8" r:id="rId3"/>
    <p:sldId id="259" r:id="rId4"/>
    <p:sldId id="268" r:id="rId5"/>
    <p:sldId id="269" r:id="rId6"/>
    <p:sldId id="270" r:id="rId7"/>
    <p:sldId id="271" r:id="rId8"/>
    <p:sldId id="272" r:id="rId9"/>
    <p:sldId id="273" r:id="rId10"/>
    <p:sldId id="257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504" y="-6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Franse,_offene_Legung.jpg" TargetMode="External"/><Relationship Id="rId2" Type="http://schemas.openxmlformats.org/officeDocument/2006/relationships/hyperlink" Target="http://cs.wikipedia.org/wiki/Soubor:K%C3%B6perfranse,_offene_Legung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s.wikipedia.org/wiki/Soubor:Arlas,_offene_Legung.jpg" TargetMode="Externa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mmo.scene7.com/asset/mmo/formatz/8639100.jpg" TargetMode="External"/><Relationship Id="rId2" Type="http://schemas.openxmlformats.org/officeDocument/2006/relationships/hyperlink" Target="http://www.modablog.cz/assets/clanky/2010-03/clanek00368/upload/photo/Pradlo_2_2.jpg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static.supersklep.cz/121493/484392/zoom/svetr_fox_central_blue.jpg" TargetMode="External"/><Relationship Id="rId2" Type="http://schemas.openxmlformats.org/officeDocument/2006/relationships/hyperlink" Target="http://velkoobchod-modnihity.eu/image/cache/data/pokryvky_hlavy/cepice_zimni/sob/cepice_zimni_damska_sob_zluta-500x500.jpg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474999828"/>
              </p:ext>
            </p:extLst>
          </p:nvPr>
        </p:nvGraphicFramePr>
        <p:xfrm>
          <a:off x="1047040" y="2132856"/>
          <a:ext cx="6792416" cy="3429837"/>
        </p:xfrm>
        <a:graphic>
          <a:graphicData uri="http://schemas.openxmlformats.org/drawingml/2006/table">
            <a:tbl>
              <a:tblPr firstRow="1">
                <a:effectLst/>
                <a:tableStyleId>{5940675A-B579-460E-94D1-54222C63F5DA}</a:tableStyleId>
              </a:tblPr>
              <a:tblGrid>
                <a:gridCol w="2032225"/>
                <a:gridCol w="4760191"/>
              </a:tblGrid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Číslo projektu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CZ.1.07/1.5.00/34.0479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Číslo materiálu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VY_32_INOVACE_MARTA_KAFKOVA_PRODEJ_TEXTILNIHO_ZBOZI_PLETENINY_PREZENTACE_10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Název školy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Střední škola služeb, obchodu a gastronomie Hradec Králové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Ročník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2.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Vzdělávací oblast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Odborný výcvik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Vzdělávací obor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Asistent prodeje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Tematický okruh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Prodej textilního zboží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Téma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Pleteniny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Jméno autora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Marta</a:t>
                      </a:r>
                      <a:r>
                        <a:rPr lang="cs-CZ" sz="1000" i="1" baseline="0" dirty="0" smtClean="0">
                          <a:solidFill>
                            <a:schemeClr val="tx1"/>
                          </a:solidFill>
                        </a:rPr>
                        <a:t> Kafková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Vytvořeno dne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smtClean="0">
                          <a:solidFill>
                            <a:schemeClr val="tx1"/>
                          </a:solidFill>
                        </a:rPr>
                        <a:t>09.11.2012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45788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Metodický popis (anotace)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Prezentace vytvořená v programu MS </a:t>
                      </a:r>
                      <a:r>
                        <a:rPr lang="cs-CZ" sz="1000" i="1" dirty="0" err="1" smtClean="0">
                          <a:solidFill>
                            <a:schemeClr val="tx1"/>
                          </a:solidFill>
                        </a:rPr>
                        <a:t>Powerpoint</a:t>
                      </a:r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  seznamující</a:t>
                      </a:r>
                      <a:r>
                        <a:rPr lang="cs-CZ" sz="1000" i="1" baseline="0" dirty="0" smtClean="0">
                          <a:solidFill>
                            <a:schemeClr val="tx1"/>
                          </a:solidFill>
                        </a:rPr>
                        <a:t> žáky s výrobou a využitím pletenin v odborném prodeji. Prezentaci lze uložit rovněž ve formátu PDF a poskytnout ji žákům k jejich mimoškolnímu vzdělávání. </a:t>
                      </a:r>
                      <a:endParaRPr lang="cs-CZ" sz="1000" i="1" dirty="0" smtClean="0">
                        <a:solidFill>
                          <a:schemeClr val="tx1"/>
                        </a:solidFill>
                      </a:endParaRPr>
                    </a:p>
                    <a:p>
                      <a:pPr algn="just"/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8" name="TextovéPole 7"/>
          <p:cNvSpPr txBox="1"/>
          <p:nvPr/>
        </p:nvSpPr>
        <p:spPr>
          <a:xfrm>
            <a:off x="1331640" y="908720"/>
            <a:ext cx="6696744" cy="584775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2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Pleteniny</a:t>
            </a:r>
            <a:endParaRPr lang="cs-CZ" sz="32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http://www.kr-karlovarsky.cz/NR/rdonlyres/55A062E8-6A73-480F-A23D-6CE5B15DF1A2/0/logo_cb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048815" y="5877272"/>
            <a:ext cx="3262393" cy="72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0333452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2"/>
                </a:solidFill>
              </a:rPr>
              <a:t>PLETENINY</a:t>
            </a:r>
            <a:endParaRPr lang="cs-CZ" dirty="0">
              <a:solidFill>
                <a:schemeClr val="accent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>
                <a:solidFill>
                  <a:schemeClr val="accent2"/>
                </a:solidFill>
              </a:rPr>
              <a:t>   Osnovní pletenina</a:t>
            </a:r>
          </a:p>
          <a:p>
            <a:r>
              <a:rPr lang="cs-CZ" dirty="0" smtClean="0"/>
              <a:t>v osnovní pletenině se tvoří očka a ostatní</a:t>
            </a:r>
          </a:p>
          <a:p>
            <a:pPr marL="0" indent="0">
              <a:buNone/>
            </a:pPr>
            <a:r>
              <a:rPr lang="cs-CZ" dirty="0" smtClean="0"/>
              <a:t>    vazební prvky z každé jednotlivé niti ve </a:t>
            </a:r>
          </a:p>
          <a:p>
            <a:pPr marL="0" indent="0">
              <a:buNone/>
            </a:pPr>
            <a:r>
              <a:rPr lang="cs-CZ" dirty="0" smtClean="0"/>
              <a:t>    směru sloupku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každé očko v řádku pleteniny vzniká ze</a:t>
            </a:r>
          </a:p>
          <a:p>
            <a:pPr marL="0" indent="0">
              <a:buNone/>
            </a:pPr>
            <a:r>
              <a:rPr lang="cs-CZ" dirty="0" smtClean="0"/>
              <a:t>    samotné niti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vazba : jednolícní a oboulícní</a:t>
            </a:r>
          </a:p>
        </p:txBody>
      </p:sp>
    </p:spTree>
    <p:extLst>
      <p:ext uri="{BB962C8B-B14F-4D97-AF65-F5344CB8AC3E}">
        <p14:creationId xmlns:p14="http://schemas.microsoft.com/office/powerpoint/2010/main" xmlns="" val="25986163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2"/>
                </a:solidFill>
              </a:rPr>
              <a:t>PLETENINY</a:t>
            </a:r>
            <a:endParaRPr lang="cs-CZ" dirty="0">
              <a:solidFill>
                <a:schemeClr val="accent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cs-CZ" sz="3800" b="1" dirty="0" smtClean="0">
                <a:solidFill>
                  <a:schemeClr val="accent2"/>
                </a:solidFill>
              </a:rPr>
              <a:t>   Osnovní pletenina</a:t>
            </a:r>
          </a:p>
          <a:p>
            <a:endParaRPr lang="cs-CZ" b="1" dirty="0"/>
          </a:p>
          <a:p>
            <a:endParaRPr lang="cs-CZ" b="1" dirty="0" smtClean="0"/>
          </a:p>
          <a:p>
            <a:pPr>
              <a:buNone/>
            </a:pPr>
            <a:r>
              <a:rPr lang="cs-CZ" dirty="0" smtClean="0"/>
              <a:t>Odkaz 1</a:t>
            </a:r>
            <a:r>
              <a:rPr lang="cs-CZ" dirty="0" smtClean="0"/>
              <a:t>) </a:t>
            </a:r>
            <a:endParaRPr lang="cs-CZ" dirty="0" smtClean="0"/>
          </a:p>
          <a:p>
            <a:endParaRPr lang="cs-CZ" b="1" dirty="0"/>
          </a:p>
          <a:p>
            <a:r>
              <a:rPr lang="cs-CZ" dirty="0">
                <a:hlinkClick r:id="rId2"/>
              </a:rPr>
              <a:t>http://cs.wikipedia.org/wiki/Soubor:K%C3%B6perfranse,_offene_Legung.jpg</a:t>
            </a:r>
            <a:endParaRPr lang="cs-CZ" dirty="0"/>
          </a:p>
          <a:p>
            <a:endParaRPr lang="cs-CZ" b="1" dirty="0" smtClean="0"/>
          </a:p>
          <a:p>
            <a:endParaRPr lang="cs-CZ" b="1" dirty="0"/>
          </a:p>
          <a:p>
            <a:pPr marL="0" indent="0">
              <a:buNone/>
            </a:pPr>
            <a:r>
              <a:rPr lang="cs-CZ" dirty="0" smtClean="0"/>
              <a:t>Odkaz 2</a:t>
            </a:r>
            <a:r>
              <a:rPr lang="cs-CZ" dirty="0" smtClean="0"/>
              <a:t>) 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</a:t>
            </a:r>
            <a:r>
              <a:rPr lang="cs-CZ" dirty="0">
                <a:hlinkClick r:id="rId3"/>
              </a:rPr>
              <a:t>://cs.wikipedia.org/wiki/Soubor:Franse,_offene_Legung.jpg</a:t>
            </a:r>
            <a:endParaRPr lang="cs-CZ" dirty="0"/>
          </a:p>
          <a:p>
            <a:endParaRPr lang="cs-CZ" b="1" dirty="0"/>
          </a:p>
          <a:p>
            <a:endParaRPr lang="cs-CZ" b="1" dirty="0" smtClean="0"/>
          </a:p>
          <a:p>
            <a:pPr>
              <a:buNone/>
            </a:pPr>
            <a:r>
              <a:rPr lang="cs-CZ" dirty="0" smtClean="0"/>
              <a:t>Odkaz </a:t>
            </a:r>
            <a:r>
              <a:rPr lang="cs-CZ" dirty="0" smtClean="0"/>
              <a:t>3) </a:t>
            </a:r>
            <a:endParaRPr lang="cs-CZ" dirty="0" smtClean="0"/>
          </a:p>
          <a:p>
            <a:r>
              <a:rPr lang="cs-CZ" dirty="0" smtClean="0">
                <a:hlinkClick r:id="rId4"/>
              </a:rPr>
              <a:t>http</a:t>
            </a:r>
            <a:r>
              <a:rPr lang="cs-CZ" dirty="0">
                <a:hlinkClick r:id="rId4"/>
              </a:rPr>
              <a:t>://cs.wikipedia.org/wiki/Soubor:Arlas,_offene_Legung.jpg</a:t>
            </a:r>
            <a:endParaRPr lang="cs-CZ" dirty="0"/>
          </a:p>
          <a:p>
            <a:endParaRPr lang="cs-CZ" b="1" dirty="0" smtClean="0"/>
          </a:p>
          <a:p>
            <a:endParaRPr lang="cs-CZ" b="1" dirty="0"/>
          </a:p>
          <a:p>
            <a:pPr marL="0" indent="0">
              <a:buNone/>
            </a:pPr>
            <a:r>
              <a:rPr lang="cs-CZ" b="1" dirty="0" smtClean="0"/>
              <a:t> 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10316367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2"/>
                </a:solidFill>
              </a:rPr>
              <a:t>PLETENINY</a:t>
            </a:r>
            <a:endParaRPr lang="cs-CZ" dirty="0">
              <a:solidFill>
                <a:schemeClr val="accent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smtClean="0">
                <a:solidFill>
                  <a:schemeClr val="accent2"/>
                </a:solidFill>
              </a:rPr>
              <a:t>   Pletené osobní prádlo</a:t>
            </a:r>
          </a:p>
          <a:p>
            <a:r>
              <a:rPr lang="cs-CZ" u="sng" dirty="0" smtClean="0"/>
              <a:t>Pro ženy </a:t>
            </a:r>
            <a:r>
              <a:rPr lang="cs-CZ" dirty="0" smtClean="0"/>
              <a:t>–  podprsenky , body , korzety , </a:t>
            </a:r>
          </a:p>
          <a:p>
            <a:pPr marL="0" indent="0">
              <a:buNone/>
            </a:pPr>
            <a:r>
              <a:rPr lang="cs-CZ" dirty="0" smtClean="0"/>
              <a:t>                       košilky , kombiné , spodničky ,</a:t>
            </a:r>
          </a:p>
          <a:p>
            <a:pPr marL="0" indent="0">
              <a:buNone/>
            </a:pPr>
            <a:r>
              <a:rPr lang="cs-CZ" dirty="0" smtClean="0"/>
              <a:t>                       kalhotky , noční prádlo , plavky</a:t>
            </a:r>
          </a:p>
          <a:p>
            <a:pPr marL="0" indent="0">
              <a:buNone/>
            </a:pPr>
            <a:r>
              <a:rPr lang="cs-CZ" dirty="0" smtClean="0"/>
              <a:t>    materiál  -  bavlna , polyamid , polyester </a:t>
            </a:r>
          </a:p>
          <a:p>
            <a:pPr marL="0" indent="0">
              <a:buNone/>
            </a:pPr>
            <a:r>
              <a:rPr lang="cs-CZ" dirty="0" smtClean="0"/>
              <a:t>                       + lycra , </a:t>
            </a:r>
            <a:r>
              <a:rPr lang="cs-CZ" dirty="0" err="1" smtClean="0"/>
              <a:t>elastan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                  polypropylen – funkční prádlo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8376547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2"/>
                </a:solidFill>
              </a:rPr>
              <a:t>PLETENINY</a:t>
            </a:r>
            <a:endParaRPr lang="cs-CZ" dirty="0">
              <a:solidFill>
                <a:schemeClr val="accent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>
                <a:solidFill>
                  <a:schemeClr val="accent2"/>
                </a:solidFill>
              </a:rPr>
              <a:t>   Pletené osobní prádlo</a:t>
            </a:r>
          </a:p>
          <a:p>
            <a:r>
              <a:rPr lang="cs-CZ" u="sng" dirty="0" smtClean="0"/>
              <a:t>Pro muže </a:t>
            </a:r>
            <a:r>
              <a:rPr lang="cs-CZ" dirty="0" smtClean="0"/>
              <a:t>–   slipy , </a:t>
            </a:r>
            <a:r>
              <a:rPr lang="cs-CZ" dirty="0" err="1" smtClean="0"/>
              <a:t>trenkoslipy</a:t>
            </a:r>
            <a:r>
              <a:rPr lang="cs-CZ" dirty="0" smtClean="0"/>
              <a:t> , boxerky , </a:t>
            </a:r>
          </a:p>
          <a:p>
            <a:pPr marL="0" indent="0">
              <a:buNone/>
            </a:pPr>
            <a:r>
              <a:rPr lang="cs-CZ" dirty="0" smtClean="0"/>
              <a:t>                         tílka , trička, nátělníky , pyžama ,</a:t>
            </a:r>
          </a:p>
          <a:p>
            <a:pPr marL="0" indent="0">
              <a:buNone/>
            </a:pPr>
            <a:r>
              <a:rPr lang="cs-CZ" dirty="0" smtClean="0"/>
              <a:t>                         plavky</a:t>
            </a:r>
          </a:p>
          <a:p>
            <a:pPr marL="0" indent="0">
              <a:buNone/>
            </a:pPr>
            <a:r>
              <a:rPr lang="cs-CZ" dirty="0" smtClean="0"/>
              <a:t>   materiál   -   bavlna , polyamid , polyester </a:t>
            </a:r>
          </a:p>
          <a:p>
            <a:pPr marL="0" indent="0">
              <a:buNone/>
            </a:pPr>
            <a:r>
              <a:rPr lang="cs-CZ" dirty="0" smtClean="0"/>
              <a:t>                         + </a:t>
            </a:r>
            <a:r>
              <a:rPr lang="cs-CZ" dirty="0" err="1" smtClean="0"/>
              <a:t>elastan</a:t>
            </a:r>
            <a:r>
              <a:rPr lang="cs-CZ" dirty="0" smtClean="0"/>
              <a:t> ,</a:t>
            </a:r>
          </a:p>
          <a:p>
            <a:pPr marL="0" indent="0">
              <a:buNone/>
            </a:pPr>
            <a:r>
              <a:rPr lang="cs-CZ" dirty="0" smtClean="0"/>
              <a:t>                         polypropylen / např. </a:t>
            </a:r>
            <a:r>
              <a:rPr lang="cs-CZ" dirty="0" err="1" smtClean="0"/>
              <a:t>Moira</a:t>
            </a:r>
            <a:r>
              <a:rPr lang="cs-CZ" dirty="0" smtClean="0"/>
              <a:t> /</a:t>
            </a:r>
          </a:p>
          <a:p>
            <a:pPr marL="0" indent="0">
              <a:buNone/>
            </a:pPr>
            <a:r>
              <a:rPr lang="cs-CZ" dirty="0" smtClean="0"/>
              <a:t>                         funkční prádlo                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6906745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2"/>
                </a:solidFill>
              </a:rPr>
              <a:t>PLETENINY</a:t>
            </a:r>
            <a:endParaRPr lang="cs-CZ" dirty="0">
              <a:solidFill>
                <a:schemeClr val="accent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smtClean="0">
                <a:solidFill>
                  <a:schemeClr val="accent2"/>
                </a:solidFill>
              </a:rPr>
              <a:t>   Pletené vrchní a svrchní ošacení</a:t>
            </a:r>
          </a:p>
          <a:p>
            <a:r>
              <a:rPr lang="cs-CZ" u="sng" dirty="0" smtClean="0"/>
              <a:t>použité materiály :</a:t>
            </a:r>
          </a:p>
          <a:p>
            <a:pPr marL="0" indent="0">
              <a:buNone/>
            </a:pPr>
            <a:r>
              <a:rPr lang="cs-CZ" dirty="0" smtClean="0"/>
              <a:t>    / akryl , polyester , polypropylen , polyamid ,</a:t>
            </a:r>
          </a:p>
          <a:p>
            <a:pPr marL="0" indent="0">
              <a:buNone/>
            </a:pPr>
            <a:r>
              <a:rPr lang="cs-CZ" dirty="0" smtClean="0"/>
              <a:t>      viskóza , vlna , bavlna /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 </a:t>
            </a:r>
            <a:r>
              <a:rPr lang="cs-CZ" u="sng" dirty="0" smtClean="0"/>
              <a:t>rozdělení :</a:t>
            </a:r>
          </a:p>
          <a:p>
            <a:pPr marL="0" indent="0">
              <a:buNone/>
            </a:pPr>
            <a:r>
              <a:rPr lang="cs-CZ" dirty="0" smtClean="0"/>
              <a:t>     kojenecké , dětské , dívčí , chlapecké ,</a:t>
            </a:r>
          </a:p>
          <a:p>
            <a:pPr marL="0" indent="0">
              <a:buNone/>
            </a:pPr>
            <a:r>
              <a:rPr lang="cs-CZ" dirty="0" smtClean="0"/>
              <a:t>     dámské , pánské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6681257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2"/>
                </a:solidFill>
              </a:rPr>
              <a:t>PLETENINY</a:t>
            </a:r>
            <a:endParaRPr lang="cs-CZ" dirty="0">
              <a:solidFill>
                <a:schemeClr val="accent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chemeClr val="accent2"/>
                </a:solidFill>
              </a:rPr>
              <a:t>   Prodávaný sortiment :</a:t>
            </a:r>
          </a:p>
          <a:p>
            <a:r>
              <a:rPr lang="cs-CZ" dirty="0" smtClean="0"/>
              <a:t>kojenecké čepičky , body , soupravičky , </a:t>
            </a:r>
          </a:p>
          <a:p>
            <a:r>
              <a:rPr lang="cs-CZ" dirty="0" smtClean="0"/>
              <a:t>dupačky , punčochové zboží</a:t>
            </a:r>
          </a:p>
          <a:p>
            <a:r>
              <a:rPr lang="cs-CZ" dirty="0" smtClean="0"/>
              <a:t>kabátky , svetříky , teplákové soupravy ,</a:t>
            </a:r>
          </a:p>
          <a:p>
            <a:r>
              <a:rPr lang="cs-CZ" dirty="0" smtClean="0"/>
              <a:t>mikiny , kamaše , legíny , čepice , šály ,</a:t>
            </a:r>
          </a:p>
          <a:p>
            <a:r>
              <a:rPr lang="cs-CZ" dirty="0" smtClean="0"/>
              <a:t>rukavice , svetry , vesty , pulovry , polokošile ,</a:t>
            </a:r>
          </a:p>
          <a:p>
            <a:r>
              <a:rPr lang="cs-CZ" dirty="0" smtClean="0"/>
              <a:t>roláky , ponča  …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1636489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2"/>
                </a:solidFill>
              </a:rPr>
              <a:t>PLETENINY</a:t>
            </a:r>
            <a:endParaRPr lang="cs-CZ" dirty="0">
              <a:solidFill>
                <a:schemeClr val="accent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smtClean="0"/>
              <a:t>    </a:t>
            </a:r>
            <a:r>
              <a:rPr lang="cs-CZ" b="1" dirty="0" smtClean="0">
                <a:solidFill>
                  <a:schemeClr val="accent2"/>
                </a:solidFill>
              </a:rPr>
              <a:t>Vzorky zboží </a:t>
            </a:r>
            <a:r>
              <a:rPr lang="cs-CZ" b="1" dirty="0" smtClean="0">
                <a:solidFill>
                  <a:schemeClr val="accent2"/>
                </a:solidFill>
              </a:rPr>
              <a:t>:</a:t>
            </a:r>
          </a:p>
          <a:p>
            <a:pPr marL="0" indent="0">
              <a:buNone/>
            </a:pPr>
            <a:r>
              <a:rPr lang="cs-CZ" dirty="0" smtClean="0"/>
              <a:t>Odkaz </a:t>
            </a:r>
            <a:r>
              <a:rPr lang="cs-CZ" dirty="0" smtClean="0"/>
              <a:t>4) </a:t>
            </a:r>
            <a:endParaRPr lang="cs-CZ" b="1" dirty="0" smtClean="0">
              <a:solidFill>
                <a:schemeClr val="accent2"/>
              </a:solidFill>
            </a:endParaRPr>
          </a:p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www.</a:t>
            </a:r>
            <a:r>
              <a:rPr lang="cs-CZ" dirty="0" err="1" smtClean="0">
                <a:hlinkClick r:id="rId2"/>
              </a:rPr>
              <a:t>modablog.cz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assets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clanky</a:t>
            </a:r>
            <a:r>
              <a:rPr lang="cs-CZ" dirty="0" smtClean="0">
                <a:hlinkClick r:id="rId2"/>
              </a:rPr>
              <a:t>/2010-03/clanek00368/</a:t>
            </a:r>
            <a:r>
              <a:rPr lang="cs-CZ" dirty="0" err="1" smtClean="0">
                <a:hlinkClick r:id="rId2"/>
              </a:rPr>
              <a:t>upload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photo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Pradlo</a:t>
            </a:r>
            <a:r>
              <a:rPr lang="cs-CZ" dirty="0" smtClean="0">
                <a:hlinkClick r:id="rId2"/>
              </a:rPr>
              <a:t>_2_2.jpg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Odkaz </a:t>
            </a:r>
            <a:r>
              <a:rPr lang="cs-CZ" dirty="0" smtClean="0"/>
              <a:t>5)</a:t>
            </a:r>
            <a:endParaRPr lang="cs-CZ" dirty="0"/>
          </a:p>
          <a:p>
            <a:r>
              <a:rPr lang="cs-CZ" dirty="0" smtClean="0">
                <a:hlinkClick r:id="rId3"/>
              </a:rPr>
              <a:t>http</a:t>
            </a:r>
            <a:r>
              <a:rPr lang="cs-CZ" dirty="0">
                <a:hlinkClick r:id="rId3"/>
              </a:rPr>
              <a:t>://mmo.scene7.com/asset/mmo/formatz/8639100.jpg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3099356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2"/>
                </a:solidFill>
              </a:rPr>
              <a:t>PLETENINY</a:t>
            </a:r>
            <a:endParaRPr lang="cs-CZ" dirty="0">
              <a:solidFill>
                <a:schemeClr val="accent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   </a:t>
            </a:r>
            <a:r>
              <a:rPr lang="cs-CZ" b="1" dirty="0" smtClean="0">
                <a:solidFill>
                  <a:schemeClr val="accent2"/>
                </a:solidFill>
              </a:rPr>
              <a:t>Vzorky zboží :</a:t>
            </a:r>
          </a:p>
          <a:p>
            <a:pPr marL="0" indent="0">
              <a:buNone/>
            </a:pPr>
            <a:r>
              <a:rPr lang="cs-CZ" dirty="0" smtClean="0"/>
              <a:t>Odkaz </a:t>
            </a:r>
            <a:r>
              <a:rPr lang="cs-CZ" dirty="0" smtClean="0"/>
              <a:t>6)</a:t>
            </a:r>
            <a:endParaRPr lang="cs-CZ" b="1" dirty="0"/>
          </a:p>
          <a:p>
            <a:pPr marL="0" indent="0">
              <a:buNone/>
            </a:pPr>
            <a:r>
              <a:rPr lang="cs-CZ" dirty="0">
                <a:hlinkClick r:id="rId2"/>
              </a:rPr>
              <a:t>http://velkoobchod-modnihity.eu/image/cache/data/pokryvky_hlavy/cepice_zimni/sob/cepice_zimni_damska_sob_zluta-500x500.jpg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Odkaz </a:t>
            </a:r>
            <a:r>
              <a:rPr lang="cs-CZ" dirty="0" smtClean="0"/>
              <a:t>7) </a:t>
            </a:r>
            <a:endParaRPr lang="cs-CZ" dirty="0" smtClean="0"/>
          </a:p>
          <a:p>
            <a:r>
              <a:rPr lang="cs-CZ" dirty="0">
                <a:hlinkClick r:id="rId3"/>
              </a:rPr>
              <a:t>http://static.supersklep.cz/121493/484392/zoom/svetr_fox_central_blue.jpg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3131167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03848" y="260648"/>
            <a:ext cx="2602632" cy="562074"/>
          </a:xfrm>
        </p:spPr>
        <p:txBody>
          <a:bodyPr>
            <a:normAutofit/>
          </a:bodyPr>
          <a:lstStyle/>
          <a:p>
            <a:r>
              <a:rPr lang="cs-CZ" sz="1800" b="1" i="1" dirty="0" smtClean="0">
                <a:latin typeface="Times New Roman" pitchFamily="18" charset="0"/>
                <a:cs typeface="Times New Roman" pitchFamily="18" charset="0"/>
              </a:rPr>
              <a:t>Použité zdroje</a:t>
            </a:r>
            <a:endParaRPr lang="cs-CZ" sz="1800" b="1" i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3203848" y="3068960"/>
            <a:ext cx="2602632" cy="56207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cs-CZ" sz="1800" b="1" i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835696" y="6086581"/>
            <a:ext cx="5150329" cy="276999"/>
          </a:xfrm>
          <a:prstGeom prst="rect">
            <a:avLst/>
          </a:prstGeom>
          <a:noFill/>
          <a:ln>
            <a:solidFill>
              <a:schemeClr val="tx1">
                <a:lumMod val="95000"/>
                <a:lumOff val="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1200" dirty="0"/>
              <a:t>Pokud není uvedeno jinak, použitý materiál je z vlastních zdrojů autora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1101379" y="1703580"/>
            <a:ext cx="7542449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KAVINA , K. Zbožíznalství textilního, oděvního a kožedělného</a:t>
            </a:r>
          </a:p>
          <a:p>
            <a:r>
              <a:rPr lang="cs-CZ" sz="2000" dirty="0" smtClean="0"/>
              <a:t> zboží. 1, </a:t>
            </a:r>
            <a:r>
              <a:rPr lang="cs-CZ" sz="2000" dirty="0" err="1" smtClean="0"/>
              <a:t>vyd</a:t>
            </a:r>
            <a:r>
              <a:rPr lang="cs-CZ" sz="2000" dirty="0" smtClean="0"/>
              <a:t> . Praha : IQ 147 , </a:t>
            </a:r>
            <a:r>
              <a:rPr lang="cs-CZ" sz="2000" dirty="0" err="1" smtClean="0"/>
              <a:t>spol</a:t>
            </a:r>
            <a:r>
              <a:rPr lang="cs-CZ" sz="2000" dirty="0" smtClean="0"/>
              <a:t> . s.r.o. , 1997 . 171 s. </a:t>
            </a:r>
          </a:p>
          <a:p>
            <a:r>
              <a:rPr lang="cs-CZ" sz="2000" dirty="0" smtClean="0"/>
              <a:t> ISBN NEUVEDENO 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27479988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247</TotalTime>
  <Words>414</Words>
  <Application>Microsoft Office PowerPoint</Application>
  <PresentationFormat>Předvádění na obrazovce (4:3)</PresentationFormat>
  <Paragraphs>102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Arkýř</vt:lpstr>
      <vt:lpstr>Snímek 1</vt:lpstr>
      <vt:lpstr>PLETENINY</vt:lpstr>
      <vt:lpstr>PLETENINY</vt:lpstr>
      <vt:lpstr>PLETENINY</vt:lpstr>
      <vt:lpstr>PLETENINY</vt:lpstr>
      <vt:lpstr>PLETENINY</vt:lpstr>
      <vt:lpstr>PLETENINY</vt:lpstr>
      <vt:lpstr>PLETENINY</vt:lpstr>
      <vt:lpstr>PLETENINY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Tony</dc:creator>
  <cp:lastModifiedBy>rodiče</cp:lastModifiedBy>
  <cp:revision>92</cp:revision>
  <dcterms:created xsi:type="dcterms:W3CDTF">2012-04-21T13:49:00Z</dcterms:created>
  <dcterms:modified xsi:type="dcterms:W3CDTF">2014-01-31T15:08:37Z</dcterms:modified>
</cp:coreProperties>
</file>