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04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28321202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VY_32_INOVACE_MARTA_KAFKOVA_PRODEJ_TEXTILNIHO_ZBOZI_PLETENINY_PREZENTACE_11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Pleteniny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09.11.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výrobky z pletenin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Pleteniny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Punčochové zboží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Rozdělení sortimentu :</a:t>
            </a:r>
          </a:p>
          <a:p>
            <a:r>
              <a:rPr lang="cs-CZ" dirty="0" smtClean="0"/>
              <a:t>pánské</a:t>
            </a:r>
          </a:p>
          <a:p>
            <a:r>
              <a:rPr lang="cs-CZ" dirty="0" smtClean="0"/>
              <a:t>dámské</a:t>
            </a:r>
          </a:p>
          <a:p>
            <a:r>
              <a:rPr lang="cs-CZ" dirty="0" smtClean="0"/>
              <a:t>dětské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479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Ponožky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materiál : bavlna , směs bavlna/PES ,</a:t>
            </a:r>
          </a:p>
          <a:p>
            <a:pPr marL="0" indent="0">
              <a:buNone/>
            </a:pPr>
            <a:r>
              <a:rPr lang="cs-CZ" dirty="0" smtClean="0"/>
              <a:t>                     PES , polypropylén  , vlna</a:t>
            </a:r>
          </a:p>
          <a:p>
            <a:r>
              <a:rPr lang="cs-CZ" dirty="0" smtClean="0"/>
              <a:t>střih        : kotníkové ,běžné , oblekové</a:t>
            </a:r>
          </a:p>
          <a:p>
            <a:pPr marL="0" indent="0">
              <a:buNone/>
            </a:pPr>
            <a:r>
              <a:rPr lang="cs-CZ" dirty="0" smtClean="0"/>
              <a:t>                      /vyšší/ , zdravotní /lem/</a:t>
            </a:r>
          </a:p>
          <a:p>
            <a:r>
              <a:rPr lang="cs-CZ" dirty="0" smtClean="0"/>
              <a:t>řešení     :  jednobarevné , pestré ,</a:t>
            </a:r>
          </a:p>
          <a:p>
            <a:pPr marL="0" indent="0">
              <a:buNone/>
            </a:pPr>
            <a:r>
              <a:rPr lang="cs-CZ" dirty="0" smtClean="0"/>
              <a:t>                       hladké , vzorované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398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Ponožky</a:t>
            </a:r>
          </a:p>
          <a:p>
            <a:r>
              <a:rPr lang="cs-CZ" dirty="0" smtClean="0"/>
              <a:t>použití  :  denní nošení , společenské ,</a:t>
            </a:r>
          </a:p>
          <a:p>
            <a:pPr marL="0" indent="0">
              <a:buNone/>
            </a:pPr>
            <a:r>
              <a:rPr lang="cs-CZ" dirty="0" smtClean="0"/>
              <a:t>                     sportovní , pracovní , noční</a:t>
            </a:r>
          </a:p>
          <a:p>
            <a:pPr marL="0" indent="0">
              <a:buNone/>
            </a:pPr>
            <a:r>
              <a:rPr lang="cs-CZ" dirty="0" smtClean="0"/>
              <a:t>                     funkční</a:t>
            </a:r>
          </a:p>
          <a:p>
            <a:r>
              <a:rPr lang="cs-CZ" dirty="0" smtClean="0"/>
              <a:t>velikosti :  viz. tabulka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Podkolenky</a:t>
            </a:r>
            <a:r>
              <a:rPr lang="cs-CZ" dirty="0" smtClean="0"/>
              <a:t>  - viz. ponožky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070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Dětské punčochové kalhoty</a:t>
            </a:r>
          </a:p>
          <a:p>
            <a:r>
              <a:rPr lang="cs-CZ" dirty="0" smtClean="0"/>
              <a:t>materiál  :  bavlna , směs bavlna PES ,</a:t>
            </a:r>
          </a:p>
          <a:p>
            <a:pPr marL="0" indent="0">
              <a:buNone/>
            </a:pPr>
            <a:r>
              <a:rPr lang="cs-CZ" dirty="0" smtClean="0"/>
              <a:t>                        silon , akryl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velikosti  :   58 –   62 cm  nejmenší</a:t>
            </a:r>
          </a:p>
          <a:p>
            <a:pPr marL="0" indent="0">
              <a:buNone/>
            </a:pPr>
            <a:r>
              <a:rPr lang="cs-CZ" dirty="0" smtClean="0"/>
              <a:t>                       146 – 150 cm největší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střih         :  zpevněný sed , špička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41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Dámské punčochové zboží</a:t>
            </a:r>
          </a:p>
          <a:p>
            <a:r>
              <a:rPr lang="cs-CZ" dirty="0" smtClean="0"/>
              <a:t>materiál :    polyamid , silon , směs s lycrou ,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err="1" smtClean="0"/>
              <a:t>elastanem</a:t>
            </a:r>
            <a:r>
              <a:rPr lang="cs-CZ" dirty="0" smtClean="0"/>
              <a:t> , lurexem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sortiment :  ťapky / šlapky , ponožky , </a:t>
            </a:r>
          </a:p>
          <a:p>
            <a:pPr marL="0" indent="0">
              <a:buNone/>
            </a:pPr>
            <a:r>
              <a:rPr lang="cs-CZ" dirty="0" smtClean="0"/>
              <a:t>                         podkolenky , punčochy ,</a:t>
            </a:r>
          </a:p>
          <a:p>
            <a:pPr marL="0" indent="0">
              <a:buNone/>
            </a:pPr>
            <a:r>
              <a:rPr lang="cs-CZ" dirty="0" smtClean="0"/>
              <a:t>                         /</a:t>
            </a:r>
            <a:r>
              <a:rPr lang="cs-CZ" dirty="0" err="1" smtClean="0"/>
              <a:t>samodržící</a:t>
            </a:r>
            <a:r>
              <a:rPr lang="cs-CZ" dirty="0" smtClean="0"/>
              <a:t> , na podvazky/ ,</a:t>
            </a:r>
          </a:p>
          <a:p>
            <a:pPr marL="0" indent="0">
              <a:buNone/>
            </a:pPr>
            <a:r>
              <a:rPr lang="cs-CZ" dirty="0" smtClean="0"/>
              <a:t>                         punčochové kalhoty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59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Dámské punčochové zboží</a:t>
            </a:r>
          </a:p>
          <a:p>
            <a:r>
              <a:rPr lang="cs-CZ" dirty="0" smtClean="0"/>
              <a:t>střih     :      pevná špička i pata , pevná špička ,</a:t>
            </a:r>
          </a:p>
          <a:p>
            <a:pPr marL="0" indent="0">
              <a:buNone/>
            </a:pPr>
            <a:r>
              <a:rPr lang="cs-CZ" dirty="0" smtClean="0"/>
              <a:t>                        zesílené chodidlo , zesílený sed </a:t>
            </a:r>
          </a:p>
          <a:p>
            <a:pPr marL="0" indent="0">
              <a:buNone/>
            </a:pPr>
            <a:r>
              <a:rPr lang="cs-CZ" dirty="0" smtClean="0"/>
              <a:t>                        / pro těhotné a u větších velikostí/</a:t>
            </a:r>
          </a:p>
          <a:p>
            <a:pPr marL="0" indent="0">
              <a:buNone/>
            </a:pPr>
            <a:r>
              <a:rPr lang="cs-CZ" dirty="0" smtClean="0"/>
              <a:t>                        doplněné krajkou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síla vlákna :  značena DEN   </a:t>
            </a:r>
          </a:p>
          <a:p>
            <a:pPr marL="0" indent="0">
              <a:buNone/>
            </a:pPr>
            <a:r>
              <a:rPr lang="cs-CZ" dirty="0" smtClean="0"/>
              <a:t>                          např. 20 DEN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094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Dámské punčochové zboží</a:t>
            </a:r>
          </a:p>
          <a:p>
            <a:r>
              <a:rPr lang="cs-CZ" dirty="0" smtClean="0"/>
              <a:t>15 DEN a méně  -  tenké , vhodné pro</a:t>
            </a:r>
          </a:p>
          <a:p>
            <a:pPr marL="0" indent="0">
              <a:buNone/>
            </a:pPr>
            <a:r>
              <a:rPr lang="cs-CZ" dirty="0" smtClean="0"/>
              <a:t>                                     letní období</a:t>
            </a:r>
          </a:p>
          <a:p>
            <a:r>
              <a:rPr lang="cs-CZ" dirty="0" smtClean="0"/>
              <a:t>20 DEN   středně silné , vhodné na</a:t>
            </a:r>
          </a:p>
          <a:p>
            <a:pPr marL="0" indent="0">
              <a:buNone/>
            </a:pPr>
            <a:r>
              <a:rPr lang="cs-CZ" dirty="0" smtClean="0"/>
              <a:t>                    přechodné období /jaro , podzim/</a:t>
            </a:r>
          </a:p>
          <a:p>
            <a:r>
              <a:rPr lang="cs-CZ" dirty="0" smtClean="0"/>
              <a:t>30 , 40 , 60 DEN   silnější , teplejší , určené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na zimu a chladnější období</a:t>
            </a:r>
          </a:p>
          <a:p>
            <a:r>
              <a:rPr lang="cs-CZ" dirty="0" smtClean="0"/>
              <a:t>70 DEN a více  většinou zdravotní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038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Dámské punčochové zboží</a:t>
            </a:r>
          </a:p>
          <a:p>
            <a:pPr marL="0" indent="0">
              <a:buNone/>
            </a:pPr>
            <a:r>
              <a:rPr lang="cs-CZ" b="1" dirty="0" smtClean="0"/>
              <a:t>   Velikosti  :  </a:t>
            </a:r>
          </a:p>
          <a:p>
            <a:r>
              <a:rPr lang="cs-CZ" u="sng" dirty="0" smtClean="0"/>
              <a:t> výška postavy / obvod sedu </a:t>
            </a:r>
            <a:r>
              <a:rPr lang="cs-CZ" dirty="0" smtClean="0"/>
              <a:t>= punčochové</a:t>
            </a:r>
          </a:p>
          <a:p>
            <a:pPr marL="0" indent="0">
              <a:buNone/>
            </a:pPr>
            <a:r>
              <a:rPr lang="cs-CZ" dirty="0" smtClean="0"/>
              <a:t>               kalhoty , např. 158/100 , 164/108</a:t>
            </a:r>
          </a:p>
          <a:p>
            <a:r>
              <a:rPr lang="cs-CZ" u="sng" dirty="0" smtClean="0"/>
              <a:t> výška postavy/velikost chodidla </a:t>
            </a:r>
            <a:r>
              <a:rPr lang="cs-CZ" dirty="0" smtClean="0"/>
              <a:t>= punčochy</a:t>
            </a:r>
          </a:p>
          <a:p>
            <a:r>
              <a:rPr lang="cs-CZ" u="sng" dirty="0" smtClean="0"/>
              <a:t> velikost chodidla </a:t>
            </a:r>
            <a:r>
              <a:rPr lang="cs-CZ" dirty="0" smtClean="0"/>
              <a:t>= ponožky , podkolenky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se špičkou a patou</a:t>
            </a:r>
          </a:p>
          <a:p>
            <a:r>
              <a:rPr lang="cs-CZ" u="sng" dirty="0" smtClean="0"/>
              <a:t> </a:t>
            </a:r>
            <a:r>
              <a:rPr lang="cs-CZ" u="sng" dirty="0" err="1" smtClean="0"/>
              <a:t>uni</a:t>
            </a:r>
            <a:r>
              <a:rPr lang="cs-CZ" u="sng" dirty="0" smtClean="0"/>
              <a:t> </a:t>
            </a:r>
            <a:r>
              <a:rPr lang="cs-CZ" dirty="0" smtClean="0"/>
              <a:t> =  šlapky , ponožky , podkolenky bez</a:t>
            </a:r>
          </a:p>
          <a:p>
            <a:pPr marL="0" indent="0">
              <a:buNone/>
            </a:pPr>
            <a:r>
              <a:rPr lang="cs-CZ" dirty="0" smtClean="0"/>
              <a:t>                zesílené paty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005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 fontScale="90000"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b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6086581"/>
            <a:ext cx="5150329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68760"/>
            <a:ext cx="65653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spol.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136</TotalTime>
  <Words>445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PLETENINY</vt:lpstr>
      <vt:lpstr>PLETENINY</vt:lpstr>
      <vt:lpstr>PLETENINY </vt:lpstr>
      <vt:lpstr>PLETENINY</vt:lpstr>
      <vt:lpstr>PLETENINY</vt:lpstr>
      <vt:lpstr>PLETENINY</vt:lpstr>
      <vt:lpstr>PLETENINY</vt:lpstr>
      <vt:lpstr>PLETENINY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63</cp:revision>
  <dcterms:created xsi:type="dcterms:W3CDTF">2012-04-21T13:49:00Z</dcterms:created>
  <dcterms:modified xsi:type="dcterms:W3CDTF">2014-01-31T15:09:30Z</dcterms:modified>
</cp:coreProperties>
</file>