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683381616"/>
              </p:ext>
            </p:extLst>
          </p:nvPr>
        </p:nvGraphicFramePr>
        <p:xfrm>
          <a:off x="1047040" y="2132856"/>
          <a:ext cx="6792416" cy="34298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VY_32_INOVACE_MARTA_KAFKOVA_PRODEJ_TEXTILNIHO_ZBOZI_TEXTILNI_VLAKNA_PREZENTACE_03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Asistent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prodeje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Prodej textilního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Textilní vlákna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Marta Kafková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02.11. </a:t>
                      </a:r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textilními vlákny a jejich využití při odborném prodeji.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Textilní vlákna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Chemická vlákna z přírodních polymerů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  Viskóza   </a:t>
            </a:r>
            <a:r>
              <a:rPr lang="cs-CZ" dirty="0" smtClean="0"/>
              <a:t>-  umělé hedvábí</a:t>
            </a:r>
          </a:p>
          <a:p>
            <a:r>
              <a:rPr lang="cs-CZ" dirty="0" smtClean="0"/>
              <a:t>použitá surovina – celulóza ze dřeva jehličnatých stromů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</a:t>
            </a:r>
          </a:p>
          <a:p>
            <a:r>
              <a:rPr lang="cs-CZ" dirty="0" smtClean="0"/>
              <a:t>vlastnosti  -  malá pružnost , mačká se</a:t>
            </a:r>
          </a:p>
          <a:p>
            <a:pPr marL="0" indent="0">
              <a:buNone/>
            </a:pPr>
            <a:r>
              <a:rPr lang="cs-CZ" dirty="0" smtClean="0"/>
              <a:t>                       -  barva smetanová až bílá</a:t>
            </a:r>
          </a:p>
          <a:p>
            <a:pPr marL="0" indent="0">
              <a:buNone/>
            </a:pPr>
            <a:r>
              <a:rPr lang="cs-CZ" dirty="0" smtClean="0"/>
              <a:t>                       -  dobrá pevnost a navlhavost</a:t>
            </a:r>
          </a:p>
          <a:p>
            <a:pPr marL="0" indent="0">
              <a:buNone/>
            </a:pPr>
            <a:r>
              <a:rPr lang="cs-CZ" dirty="0" smtClean="0"/>
              <a:t>                       -  vhodná ke </a:t>
            </a:r>
            <a:r>
              <a:rPr lang="cs-CZ" dirty="0" err="1" smtClean="0"/>
              <a:t>směsitelnosti</a:t>
            </a:r>
            <a:r>
              <a:rPr lang="cs-CZ" dirty="0" smtClean="0"/>
              <a:t> s jinými vlákny</a:t>
            </a:r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</a:p>
          <a:p>
            <a:r>
              <a:rPr lang="cs-CZ" dirty="0" smtClean="0"/>
              <a:t> použití       -  vrchní a svrchní ošacení</a:t>
            </a:r>
          </a:p>
          <a:p>
            <a:pPr marL="0" indent="0">
              <a:buNone/>
            </a:pPr>
            <a:r>
              <a:rPr lang="cs-CZ" dirty="0" smtClean="0"/>
              <a:t>                       -  bytový textil</a:t>
            </a:r>
          </a:p>
          <a:p>
            <a:pPr marL="0" indent="0">
              <a:buNone/>
            </a:pPr>
            <a:r>
              <a:rPr lang="cs-CZ" dirty="0" smtClean="0"/>
              <a:t>                       -  dámské šatovky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921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Acetát </a:t>
            </a:r>
          </a:p>
          <a:p>
            <a:r>
              <a:rPr lang="cs-CZ" dirty="0" smtClean="0"/>
              <a:t>použitá surovina  -  chemická celulózová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vlákna</a:t>
            </a:r>
          </a:p>
          <a:p>
            <a:r>
              <a:rPr lang="cs-CZ" dirty="0" smtClean="0"/>
              <a:t>vlastnosti             -  pevnost větší než u viskózy</a:t>
            </a:r>
          </a:p>
          <a:p>
            <a:pPr marL="0" indent="0">
              <a:buNone/>
            </a:pPr>
            <a:r>
              <a:rPr lang="cs-CZ" dirty="0" smtClean="0"/>
              <a:t>                                 -  jemný </a:t>
            </a:r>
            <a:r>
              <a:rPr lang="cs-CZ" dirty="0" smtClean="0"/>
              <a:t>omak , vysoký </a:t>
            </a:r>
            <a:r>
              <a:rPr lang="cs-CZ" dirty="0" smtClean="0"/>
              <a:t>lesk</a:t>
            </a:r>
          </a:p>
          <a:p>
            <a:pPr marL="0" indent="0">
              <a:buNone/>
            </a:pPr>
            <a:r>
              <a:rPr lang="cs-CZ" dirty="0" smtClean="0"/>
              <a:t>                                 -  nesnáší vysoké teploty</a:t>
            </a:r>
          </a:p>
          <a:p>
            <a:r>
              <a:rPr lang="cs-CZ" dirty="0" smtClean="0"/>
              <a:t>použití                  -  podšívky , šatovky , šátky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14792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Chemická vlákna ze syntetických polymerů</a:t>
            </a:r>
          </a:p>
          <a:p>
            <a:pPr marL="0" indent="0">
              <a:buNone/>
            </a:pPr>
            <a:r>
              <a:rPr lang="cs-CZ" b="1" dirty="0" smtClean="0"/>
              <a:t>   Polyamid</a:t>
            </a:r>
            <a:r>
              <a:rPr lang="cs-CZ" dirty="0" smtClean="0"/>
              <a:t>                                 </a:t>
            </a:r>
          </a:p>
          <a:p>
            <a:r>
              <a:rPr lang="cs-CZ" dirty="0" smtClean="0"/>
              <a:t>vlastnosti   -  výborná elastičnost</a:t>
            </a:r>
          </a:p>
          <a:p>
            <a:pPr marL="0" indent="0">
              <a:buNone/>
            </a:pPr>
            <a:r>
              <a:rPr lang="cs-CZ" dirty="0" smtClean="0"/>
              <a:t>                       -  vysoká pevnost</a:t>
            </a:r>
          </a:p>
          <a:p>
            <a:pPr marL="0" indent="0">
              <a:buNone/>
            </a:pPr>
            <a:r>
              <a:rPr lang="cs-CZ" dirty="0" smtClean="0"/>
              <a:t>                       -  vynikající pružnost</a:t>
            </a:r>
          </a:p>
          <a:p>
            <a:pPr marL="0" indent="0">
              <a:buNone/>
            </a:pPr>
            <a:r>
              <a:rPr lang="cs-CZ" dirty="0" smtClean="0"/>
              <a:t>                       -  malá hřejivost</a:t>
            </a:r>
          </a:p>
          <a:p>
            <a:pPr marL="0" indent="0">
              <a:buNone/>
            </a:pPr>
            <a:r>
              <a:rPr lang="cs-CZ" dirty="0" smtClean="0"/>
              <a:t>                       -  vlivem slunečních paprsků žloutne</a:t>
            </a:r>
          </a:p>
          <a:p>
            <a:pPr marL="0" indent="0">
              <a:buNone/>
            </a:pPr>
            <a:r>
              <a:rPr lang="cs-CZ" dirty="0" smtClean="0"/>
              <a:t>                             a ztrácí pevnost /záclony/</a:t>
            </a:r>
          </a:p>
          <a:p>
            <a:r>
              <a:rPr lang="cs-CZ" dirty="0" smtClean="0"/>
              <a:t>použití        -  punčochové zboží, spodní prádlo</a:t>
            </a:r>
          </a:p>
          <a:p>
            <a:pPr marL="0" indent="0">
              <a:buNone/>
            </a:pPr>
            <a:r>
              <a:rPr lang="cs-CZ" dirty="0" smtClean="0"/>
              <a:t>                       -  koberce</a:t>
            </a:r>
          </a:p>
          <a:p>
            <a:r>
              <a:rPr lang="cs-CZ" dirty="0" smtClean="0"/>
              <a:t>obchodní názvy : </a:t>
            </a:r>
            <a:r>
              <a:rPr lang="cs-CZ" b="1" dirty="0" smtClean="0"/>
              <a:t>nylon , silon , chemlon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89513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   Polyester</a:t>
            </a:r>
            <a:endParaRPr lang="cs-CZ" dirty="0" smtClean="0"/>
          </a:p>
          <a:p>
            <a:r>
              <a:rPr lang="cs-CZ" dirty="0" smtClean="0"/>
              <a:t>vlastnosti    -  vysoká pevnost</a:t>
            </a:r>
          </a:p>
          <a:p>
            <a:pPr marL="0" indent="0">
              <a:buNone/>
            </a:pPr>
            <a:r>
              <a:rPr lang="cs-CZ" dirty="0" smtClean="0"/>
              <a:t>                        -  malá hřejivost</a:t>
            </a:r>
          </a:p>
          <a:p>
            <a:pPr marL="0" indent="0">
              <a:buNone/>
            </a:pPr>
            <a:r>
              <a:rPr lang="cs-CZ" dirty="0" smtClean="0"/>
              <a:t>                        -  vlněný omak , malá navlhavost   </a:t>
            </a:r>
          </a:p>
          <a:p>
            <a:pPr marL="0" indent="0">
              <a:buNone/>
            </a:pPr>
            <a:r>
              <a:rPr lang="cs-CZ" dirty="0" smtClean="0"/>
              <a:t>                        -  nemačká se , dobrá tvárnost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použití         -  svými vlastnostmi nahrazuje vlnu</a:t>
            </a:r>
          </a:p>
          <a:p>
            <a:pPr marL="0" indent="0">
              <a:buNone/>
            </a:pPr>
            <a:r>
              <a:rPr lang="cs-CZ" dirty="0" smtClean="0"/>
              <a:t>                        -  používá se jako příměs s dalšími</a:t>
            </a:r>
          </a:p>
          <a:p>
            <a:pPr marL="0" indent="0">
              <a:buNone/>
            </a:pPr>
            <a:r>
              <a:rPr lang="cs-CZ" dirty="0" smtClean="0"/>
              <a:t>                           materiály</a:t>
            </a:r>
          </a:p>
          <a:p>
            <a:pPr marL="0" indent="0">
              <a:buNone/>
            </a:pPr>
            <a:r>
              <a:rPr lang="cs-CZ" dirty="0" smtClean="0"/>
              <a:t>                        -  na obleky , kostýmy , prádlo</a:t>
            </a:r>
          </a:p>
          <a:p>
            <a:pPr marL="0" indent="0">
              <a:buNone/>
            </a:pPr>
            <a:r>
              <a:rPr lang="cs-CZ" dirty="0" smtClean="0"/>
              <a:t>                        -  bytový textil , nitě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25039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</a:t>
            </a:r>
            <a:r>
              <a:rPr lang="cs-CZ" b="1" dirty="0" err="1" smtClean="0"/>
              <a:t>Polyakryl</a:t>
            </a:r>
            <a:endParaRPr lang="cs-CZ" b="1" dirty="0" smtClean="0"/>
          </a:p>
          <a:p>
            <a:r>
              <a:rPr lang="cs-CZ" dirty="0" smtClean="0"/>
              <a:t>vlastnosti   -  vysoká hřejivost /nejvíce</a:t>
            </a:r>
          </a:p>
          <a:p>
            <a:pPr marL="0" indent="0">
              <a:buNone/>
            </a:pPr>
            <a:r>
              <a:rPr lang="cs-CZ" dirty="0" smtClean="0"/>
              <a:t>                          podobné vlně/</a:t>
            </a:r>
          </a:p>
          <a:p>
            <a:pPr marL="0" indent="0">
              <a:buNone/>
            </a:pPr>
            <a:r>
              <a:rPr lang="cs-CZ" dirty="0" smtClean="0"/>
              <a:t>                      -  lehce </a:t>
            </a:r>
            <a:r>
              <a:rPr lang="cs-CZ" dirty="0" err="1" smtClean="0"/>
              <a:t>žmolkuje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-  mírný sklon k mačkání</a:t>
            </a:r>
          </a:p>
          <a:p>
            <a:r>
              <a:rPr lang="cs-CZ" dirty="0" smtClean="0"/>
              <a:t>použití       -  pletené výrobky /svetry , čepice/</a:t>
            </a:r>
          </a:p>
          <a:p>
            <a:pPr marL="0" indent="0">
              <a:buNone/>
            </a:pPr>
            <a:r>
              <a:rPr lang="cs-CZ" dirty="0" smtClean="0"/>
              <a:t>                      -  přikrývky</a:t>
            </a:r>
          </a:p>
          <a:p>
            <a:pPr marL="0" indent="0">
              <a:buNone/>
            </a:pPr>
            <a:r>
              <a:rPr lang="cs-CZ" dirty="0" smtClean="0"/>
              <a:t>                      -  pletací příze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9507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Polyvinylchlorid</a:t>
            </a:r>
          </a:p>
          <a:p>
            <a:endParaRPr lang="cs-CZ" b="1" dirty="0" smtClean="0"/>
          </a:p>
          <a:p>
            <a:r>
              <a:rPr lang="cs-CZ" dirty="0" smtClean="0"/>
              <a:t>vlastnosti     -   silný elektrostatický náboj</a:t>
            </a:r>
          </a:p>
          <a:p>
            <a:pPr marL="0" indent="0">
              <a:buNone/>
            </a:pPr>
            <a:r>
              <a:rPr lang="cs-CZ" dirty="0" smtClean="0"/>
              <a:t>                             / zmírňuje revmatické bolesti/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použití          -   antirevmatické prádlo</a:t>
            </a:r>
          </a:p>
          <a:p>
            <a:pPr marL="0" indent="0">
              <a:buNone/>
            </a:pPr>
            <a:r>
              <a:rPr lang="cs-CZ" dirty="0" smtClean="0"/>
              <a:t>                         -   přikrývky , podlahové krytiny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04977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Polyuretan</a:t>
            </a:r>
          </a:p>
          <a:p>
            <a:endParaRPr lang="cs-CZ" dirty="0"/>
          </a:p>
          <a:p>
            <a:r>
              <a:rPr lang="cs-CZ" dirty="0" smtClean="0"/>
              <a:t>vyrábí se v podobě : pěna – molitan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použití        -  matrace</a:t>
            </a:r>
          </a:p>
          <a:p>
            <a:pPr marL="0" indent="0">
              <a:buNone/>
            </a:pPr>
            <a:r>
              <a:rPr lang="cs-CZ" dirty="0" smtClean="0"/>
              <a:t>                       -  sedačky do aut</a:t>
            </a:r>
          </a:p>
          <a:p>
            <a:pPr marL="0" indent="0">
              <a:buNone/>
            </a:pPr>
            <a:r>
              <a:rPr lang="cs-CZ" dirty="0" smtClean="0"/>
              <a:t>                       -  vyztužení do obuvi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93170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Segmentový polyuretan =  </a:t>
            </a:r>
            <a:r>
              <a:rPr lang="cs-CZ" dirty="0" err="1" smtClean="0"/>
              <a:t>spandexové</a:t>
            </a:r>
            <a:r>
              <a:rPr lang="cs-CZ" dirty="0" smtClean="0"/>
              <a:t> vlákno</a:t>
            </a:r>
          </a:p>
          <a:p>
            <a:endParaRPr lang="cs-CZ" b="1" dirty="0"/>
          </a:p>
          <a:p>
            <a:r>
              <a:rPr lang="cs-CZ" dirty="0" smtClean="0"/>
              <a:t>vlastnosti   -     pevnost , pružnost , tažnost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použití        -     u elastických výrobků např.</a:t>
            </a:r>
          </a:p>
          <a:p>
            <a:pPr marL="0" indent="0">
              <a:buNone/>
            </a:pPr>
            <a:r>
              <a:rPr lang="cs-CZ" dirty="0" smtClean="0"/>
              <a:t>                             punčochové zboží , plavky ,</a:t>
            </a:r>
          </a:p>
          <a:p>
            <a:pPr marL="0" indent="0">
              <a:buNone/>
            </a:pPr>
            <a:r>
              <a:rPr lang="cs-CZ" dirty="0" smtClean="0"/>
              <a:t>                             prádlo , sportovní oblečení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známé značky :  </a:t>
            </a:r>
            <a:r>
              <a:rPr lang="cs-CZ" b="1" dirty="0" err="1" smtClean="0"/>
              <a:t>elastan</a:t>
            </a:r>
            <a:r>
              <a:rPr lang="cs-CZ" b="1" dirty="0" smtClean="0"/>
              <a:t> , lycra</a:t>
            </a:r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03931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Polypropylén</a:t>
            </a:r>
          </a:p>
          <a:p>
            <a:r>
              <a:rPr lang="cs-CZ" dirty="0" smtClean="0"/>
              <a:t>výroba ve formě střiže , je jedním z nejmladších druhů syntetických vláken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vlastnosti    -  velmi lehké vlákno</a:t>
            </a:r>
          </a:p>
          <a:p>
            <a:pPr marL="0" indent="0">
              <a:buNone/>
            </a:pPr>
            <a:r>
              <a:rPr lang="cs-CZ" dirty="0" smtClean="0"/>
              <a:t>                        -  pevné , pružné</a:t>
            </a:r>
          </a:p>
          <a:p>
            <a:pPr marL="0" indent="0">
              <a:buNone/>
            </a:pPr>
            <a:r>
              <a:rPr lang="cs-CZ" dirty="0" smtClean="0"/>
              <a:t>                        -  dobré izolační vlastnosti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použití         -  nábytkové a dekorační tkaniny</a:t>
            </a:r>
          </a:p>
          <a:p>
            <a:pPr marL="0" indent="0">
              <a:buNone/>
            </a:pPr>
            <a:r>
              <a:rPr lang="cs-CZ" dirty="0" smtClean="0"/>
              <a:t>                        -  podlahové krytiny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0128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03848" y="3068960"/>
            <a:ext cx="2602632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6086581"/>
            <a:ext cx="5078321" cy="27699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Pokud není uvedeno jinak, použitý materiál je z vlastních zdrojů autora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1700808"/>
            <a:ext cx="65653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KAVINA , K. ,  Zbožíznalství textilního , oděvního a kožedělného zboží.</a:t>
            </a:r>
          </a:p>
          <a:p>
            <a:r>
              <a:rPr lang="cs-CZ" dirty="0" smtClean="0"/>
              <a:t>1. </a:t>
            </a:r>
            <a:r>
              <a:rPr lang="cs-CZ" dirty="0" err="1" smtClean="0"/>
              <a:t>vyd</a:t>
            </a:r>
            <a:r>
              <a:rPr lang="cs-CZ" dirty="0" smtClean="0"/>
              <a:t>. Praha : IQ 147 , </a:t>
            </a:r>
            <a:r>
              <a:rPr lang="cs-CZ" dirty="0" err="1" smtClean="0"/>
              <a:t>spol</a:t>
            </a:r>
            <a:r>
              <a:rPr lang="cs-CZ" dirty="0" smtClean="0"/>
              <a:t> . s.r.o. , 1997 .  </a:t>
            </a:r>
            <a:r>
              <a:rPr lang="cs-CZ" smtClean="0"/>
              <a:t>171 s.  </a:t>
            </a:r>
            <a:r>
              <a:rPr lang="cs-CZ" dirty="0" smtClean="0"/>
              <a:t>ISBN NEUVEDENO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4799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174</TotalTime>
  <Words>517</Words>
  <Application>Microsoft Office PowerPoint</Application>
  <PresentationFormat>Předvádění na obrazovce (4:3)</PresentationFormat>
  <Paragraphs>118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TEXTILNÍ VLÁKNA</vt:lpstr>
      <vt:lpstr>TEXTILNÍ VLÁKNA</vt:lpstr>
      <vt:lpstr>TEXTILNÍ VLÁKNA</vt:lpstr>
      <vt:lpstr>TEXTILNÍ  VLÁKNA</vt:lpstr>
      <vt:lpstr>TEXTILNÍ VLÁKNA</vt:lpstr>
      <vt:lpstr>TEXTILNÍ VLÁKNA</vt:lpstr>
      <vt:lpstr>TEXTILNÍ VLÁKNA</vt:lpstr>
      <vt:lpstr>TEXTILNÍ VLÁKNA</vt:lpstr>
      <vt:lpstr>TEXTILNÍ VLÁKNA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Dum</cp:lastModifiedBy>
  <cp:revision>73</cp:revision>
  <dcterms:created xsi:type="dcterms:W3CDTF">2012-04-21T13:49:00Z</dcterms:created>
  <dcterms:modified xsi:type="dcterms:W3CDTF">2014-02-01T12:22:00Z</dcterms:modified>
</cp:coreProperties>
</file>