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56" r:id="rId3"/>
    <p:sldId id="266" r:id="rId4"/>
    <p:sldId id="263" r:id="rId5"/>
    <p:sldId id="264" r:id="rId6"/>
    <p:sldId id="265" r:id="rId7"/>
    <p:sldId id="260" r:id="rId8"/>
    <p:sldId id="267" r:id="rId9"/>
    <p:sldId id="268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8" d="100"/>
          <a:sy n="88" d="100"/>
        </p:scale>
        <p:origin x="-5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6530413"/>
              </p:ext>
            </p:extLst>
          </p:nvPr>
        </p:nvGraphicFramePr>
        <p:xfrm>
          <a:off x="899592" y="2132856"/>
          <a:ext cx="6792416" cy="34298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VY_32_INOVACE_MARTA_KAFKOVA_PRODEJ_TEXTILNIHO_ZBOZI_TEXTILNI_VLAKNA_PREZENTACE_01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Asistent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prodeje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Prodej textilního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Textilní vlákna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Marta Kafková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02.11. </a:t>
                      </a:r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  seznamující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textilními vlákny a jejich využití při odborném prodeji. Prezentaci lze uložit rovněž ve formátu PDF a poskytnout ji žákům k jejich mimoškolnímu vzdělávání.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331640" y="90872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Textilní vlákna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334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PRODEJ TEXTILNÍHO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</a:t>
            </a:r>
            <a:r>
              <a:rPr lang="cs-CZ" dirty="0" smtClean="0">
                <a:solidFill>
                  <a:schemeClr val="accent2"/>
                </a:solidFill>
              </a:rPr>
              <a:t>Textilní vlákna</a:t>
            </a:r>
            <a:endParaRPr lang="cs-CZ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526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VLÁKNA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volba vhodného textilního vlákna pro určitý  textilní výrobek je podřízena: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funkcí výrobku</a:t>
            </a:r>
          </a:p>
          <a:p>
            <a:r>
              <a:rPr lang="cs-CZ" dirty="0"/>
              <a:t> </a:t>
            </a:r>
            <a:r>
              <a:rPr lang="cs-CZ" dirty="0" smtClean="0"/>
              <a:t>požadavkem na jeho vlastnosti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173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TEXTILNÍ VLÁKNA 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2"/>
                </a:solidFill>
              </a:rPr>
              <a:t>Rozdělení textilních vláken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Přírodní vlákna </a:t>
            </a:r>
          </a:p>
          <a:p>
            <a:r>
              <a:rPr lang="cs-CZ" dirty="0" smtClean="0"/>
              <a:t>rostlinná</a:t>
            </a:r>
          </a:p>
          <a:p>
            <a:pPr marL="0" indent="0">
              <a:buNone/>
            </a:pPr>
            <a:r>
              <a:rPr lang="cs-CZ" dirty="0" smtClean="0"/>
              <a:t>   - ze semen            bavlna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ze stonků           juta, konopí len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 listů                 </a:t>
            </a:r>
            <a:r>
              <a:rPr lang="cs-CZ" dirty="0" err="1" smtClean="0"/>
              <a:t>sisál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 plodů               kokosové vlákno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7617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TEXTILNÍ VLÁKNA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2"/>
                </a:solidFill>
              </a:rPr>
              <a:t>Rozdělení textilních vláken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Přírodní vlákna :</a:t>
            </a:r>
          </a:p>
          <a:p>
            <a:r>
              <a:rPr lang="cs-CZ" dirty="0" smtClean="0"/>
              <a:t>živočišná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ze srstí                vlna, žíně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 výměšků          přírodní hedvábí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minerální             azbest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231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VLÁKNA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2"/>
                </a:solidFill>
              </a:rPr>
              <a:t>Rozdělení textilních vláken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 Chemická vlákna 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 smtClean="0"/>
              <a:t>z přírodních polymerů 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 celulózy              viskóza, acetát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 bílkovin              kolagen, keratin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z pryže                  pryžové nitě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024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VLÁKNA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2"/>
                </a:solidFill>
              </a:rPr>
              <a:t>Rozdělení textilních vláken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Chemická vlákna</a:t>
            </a:r>
          </a:p>
          <a:p>
            <a:r>
              <a:rPr lang="cs-CZ" dirty="0" smtClean="0"/>
              <a:t>ze syntetických polymerů 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polyamid                    -  polyester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polyakrylonitril         -  polyuretan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polyvinylchlorid        -  </a:t>
            </a:r>
            <a:r>
              <a:rPr lang="cs-CZ" dirty="0" err="1" smtClean="0"/>
              <a:t>polyethylén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polypropylen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556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VLÁKNA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 smtClean="0">
                <a:solidFill>
                  <a:schemeClr val="accent2"/>
                </a:solidFill>
              </a:rPr>
              <a:t>Rozdělení textilních vláken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Hutnická vlákna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 smtClean="0"/>
              <a:t>z kovů       -   zlato , stříbro , hliník , měď,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mosaz</a:t>
            </a:r>
          </a:p>
          <a:p>
            <a:r>
              <a:rPr lang="cs-CZ" dirty="0" smtClean="0"/>
              <a:t>z nekovů   -   skleněná, keramická a čedičová</a:t>
            </a:r>
          </a:p>
          <a:p>
            <a:pPr marL="0" indent="0">
              <a:buNone/>
            </a:pPr>
            <a:r>
              <a:rPr lang="cs-CZ" dirty="0" smtClean="0"/>
              <a:t>                         vlákna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796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260648"/>
            <a:ext cx="2602632" cy="562074"/>
          </a:xfrm>
        </p:spPr>
        <p:txBody>
          <a:bodyPr>
            <a:normAutofit/>
          </a:bodyPr>
          <a:lstStyle/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03848" y="3068960"/>
            <a:ext cx="2602632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6086581"/>
            <a:ext cx="5726393" cy="27699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Pokud není uvedeno jinak, použitý materiál je z vlastních zdrojů autora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71600" y="1268760"/>
            <a:ext cx="6565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KAVINA , </a:t>
            </a:r>
            <a:r>
              <a:rPr lang="cs-CZ" smtClean="0"/>
              <a:t>K.  </a:t>
            </a:r>
            <a:r>
              <a:rPr lang="cs-CZ" dirty="0" smtClean="0"/>
              <a:t>Zbožíznalství textilního , oděvního a kožedělného zboží.</a:t>
            </a:r>
          </a:p>
          <a:p>
            <a:r>
              <a:rPr lang="cs-CZ" dirty="0" smtClean="0"/>
              <a:t>1. </a:t>
            </a:r>
            <a:r>
              <a:rPr lang="cs-CZ" dirty="0" err="1" smtClean="0"/>
              <a:t>vyd</a:t>
            </a:r>
            <a:r>
              <a:rPr lang="cs-CZ" dirty="0" smtClean="0"/>
              <a:t>. Praha : IQ 147 ,  </a:t>
            </a:r>
            <a:r>
              <a:rPr lang="cs-CZ" dirty="0" err="1" smtClean="0"/>
              <a:t>spol</a:t>
            </a:r>
            <a:r>
              <a:rPr lang="cs-CZ" dirty="0" smtClean="0"/>
              <a:t> . s.r.o. , 1997.  171 s.  ISBN NEUVEDENO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799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223</TotalTime>
  <Words>318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1_Arkýř</vt:lpstr>
      <vt:lpstr>Snímek 1</vt:lpstr>
      <vt:lpstr>PRODEJ TEXTILNÍHO ZBOŽÍ</vt:lpstr>
      <vt:lpstr>TEXTILNÍ VLÁKNA</vt:lpstr>
      <vt:lpstr>TEXTILNÍ VLÁKNA </vt:lpstr>
      <vt:lpstr>TEXTILNÍ VLÁKNA</vt:lpstr>
      <vt:lpstr>TEXTILNÍ VLÁKNA</vt:lpstr>
      <vt:lpstr>TEXTILNÍ VLÁKNA</vt:lpstr>
      <vt:lpstr>TEXTILNÍ VLÁKNA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Tony</dc:creator>
  <cp:lastModifiedBy>rodiče</cp:lastModifiedBy>
  <cp:revision>87</cp:revision>
  <dcterms:created xsi:type="dcterms:W3CDTF">2012-04-21T13:49:00Z</dcterms:created>
  <dcterms:modified xsi:type="dcterms:W3CDTF">2014-01-31T15:10:49Z</dcterms:modified>
</cp:coreProperties>
</file>