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67F46-1D40-4F71-99AD-AC3CBCD0BC1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A494C-46B7-4D5E-B8F0-7C8E1F496A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3217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99942348"/>
              </p:ext>
            </p:extLst>
          </p:nvPr>
        </p:nvGraphicFramePr>
        <p:xfrm>
          <a:off x="1047040" y="2132856"/>
          <a:ext cx="6792416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VY_32_INOVACE_MARTA_KAFKOVA_PRODEJ_TEXTILNIHO_ZBOZI_TEXTILNI_VLAKNA_PREZENTACE_02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Textilní vlákna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02.11.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textilními vlákny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Textilní vlákna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Přírodní vlákna</a:t>
            </a:r>
          </a:p>
          <a:p>
            <a:pPr marL="0" indent="0">
              <a:buNone/>
            </a:pPr>
            <a:r>
              <a:rPr lang="cs-CZ" b="1" dirty="0" smtClean="0"/>
              <a:t>     Bavlna 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  vlastnosti   -  dobrá pevnost, mačkavost</a:t>
            </a:r>
          </a:p>
          <a:p>
            <a:pPr marL="0" indent="0">
              <a:buNone/>
            </a:pPr>
            <a:r>
              <a:rPr lang="cs-CZ" dirty="0" smtClean="0"/>
              <a:t>                         -  dobře přijímá vlhkost , saje pot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-  barva vlákna přírodní bílá až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nahnědlá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MAKO        -  nejkvalitnější a nejznámější bavlna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/Egypt/ 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b="1" dirty="0" smtClean="0"/>
              <a:t>      </a:t>
            </a:r>
            <a:r>
              <a:rPr lang="cs-CZ" dirty="0" smtClean="0"/>
              <a:t>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 </a:t>
            </a:r>
            <a:r>
              <a:rPr lang="cs-CZ" dirty="0" smtClean="0"/>
              <a:t> použití         - osobní ,ložní  a kuchyňské prádlo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vrchní a svrchní oblečení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obvazové materiály ,dětské  pleny,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ručníky, kapesníky     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990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500" dirty="0" smtClean="0"/>
              <a:t>      </a:t>
            </a:r>
            <a:r>
              <a:rPr lang="cs-CZ" sz="4500" b="1" dirty="0" smtClean="0"/>
              <a:t>Len :</a:t>
            </a:r>
          </a:p>
          <a:p>
            <a:pPr marL="0" indent="0">
              <a:buNone/>
            </a:pPr>
            <a:endParaRPr lang="cs-CZ" sz="4500" b="1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sz="4500" dirty="0" smtClean="0"/>
              <a:t>  vlastnosti        -  barva přírodní, režná</a:t>
            </a:r>
          </a:p>
          <a:p>
            <a:pPr marL="0" indent="0">
              <a:buNone/>
            </a:pPr>
            <a:r>
              <a:rPr lang="cs-CZ" sz="4500" dirty="0" smtClean="0"/>
              <a:t>                             -  chladivý, velmi pevný</a:t>
            </a:r>
          </a:p>
          <a:p>
            <a:pPr marL="0" indent="0">
              <a:buNone/>
            </a:pPr>
            <a:r>
              <a:rPr lang="cs-CZ" sz="4500" dirty="0" smtClean="0"/>
              <a:t>                             -  málo pružný</a:t>
            </a:r>
          </a:p>
          <a:p>
            <a:pPr marL="0" indent="0">
              <a:buNone/>
            </a:pPr>
            <a:r>
              <a:rPr lang="cs-CZ" sz="4500" dirty="0" smtClean="0"/>
              <a:t>                             -  mačkavý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sz="4500" dirty="0" smtClean="0"/>
              <a:t>  použití             -  mnohostranné, všude tam, </a:t>
            </a:r>
          </a:p>
          <a:p>
            <a:pPr marL="0" indent="0">
              <a:buNone/>
            </a:pPr>
            <a:r>
              <a:rPr lang="cs-CZ" sz="4500" dirty="0" smtClean="0"/>
              <a:t>                                kde chceme pevnost,</a:t>
            </a:r>
          </a:p>
          <a:p>
            <a:pPr marL="0" indent="0">
              <a:buNone/>
            </a:pPr>
            <a:r>
              <a:rPr lang="cs-CZ" sz="4500" dirty="0" smtClean="0"/>
              <a:t>                                chladivost a navlhavost</a:t>
            </a:r>
          </a:p>
          <a:p>
            <a:pPr marL="0" indent="0">
              <a:buNone/>
            </a:pPr>
            <a:r>
              <a:rPr lang="cs-CZ" sz="4500" dirty="0"/>
              <a:t> </a:t>
            </a:r>
            <a:r>
              <a:rPr lang="cs-CZ" sz="4500" dirty="0" smtClean="0"/>
              <a:t>                             - bytový textil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4500" dirty="0" smtClean="0"/>
              <a:t>                              - letní a tropické oděvy</a:t>
            </a:r>
          </a:p>
          <a:p>
            <a:pPr marL="0" indent="0">
              <a:buNone/>
            </a:pPr>
            <a:r>
              <a:rPr lang="cs-CZ" sz="4500" dirty="0" smtClean="0"/>
              <a:t>                              - ložní a stolní prádlo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2719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/>
              <a:t>Juta, konopí, </a:t>
            </a:r>
            <a:r>
              <a:rPr lang="cs-CZ" b="1" dirty="0" err="1" smtClean="0"/>
              <a:t>sisál</a:t>
            </a:r>
            <a:r>
              <a:rPr lang="cs-CZ" b="1" dirty="0" smtClean="0"/>
              <a:t>  a  kokos 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 vlastnosti   -   vlákna jsou barevná , drsná ,</a:t>
            </a:r>
          </a:p>
          <a:p>
            <a:pPr marL="0" indent="0">
              <a:buNone/>
            </a:pPr>
            <a:r>
              <a:rPr lang="cs-CZ" dirty="0" smtClean="0"/>
              <a:t>                            tuhá a nepoddajná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 použití        -   pytloviny, plachty , popruhy ,</a:t>
            </a:r>
          </a:p>
          <a:p>
            <a:pPr marL="0" indent="0">
              <a:buNone/>
            </a:pPr>
            <a:r>
              <a:rPr lang="cs-CZ" dirty="0" smtClean="0"/>
              <a:t>                            koberce , provaznické výrobky</a:t>
            </a:r>
          </a:p>
          <a:p>
            <a:pPr marL="0" indent="0">
              <a:buNone/>
            </a:pPr>
            <a:r>
              <a:rPr lang="cs-CZ" dirty="0" smtClean="0"/>
              <a:t>                        -   tašky , kartáče</a:t>
            </a:r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5249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Vlna 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 vlastnosti     -  měkká , na omak velmi příjemná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 barva světle béžová</a:t>
            </a:r>
          </a:p>
          <a:p>
            <a:pPr marL="0" indent="0">
              <a:buNone/>
            </a:pPr>
            <a:r>
              <a:rPr lang="cs-CZ" dirty="0" smtClean="0"/>
              <a:t>                          -  vynikající pružnost , hřejivost</a:t>
            </a:r>
          </a:p>
          <a:p>
            <a:pPr marL="0" indent="0">
              <a:buNone/>
            </a:pPr>
            <a:r>
              <a:rPr lang="cs-CZ" dirty="0" smtClean="0"/>
              <a:t>                          -  dobře se barví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 použití          -  vrchní a svrchní ošacení</a:t>
            </a:r>
          </a:p>
          <a:p>
            <a:pPr marL="0" indent="0">
              <a:buNone/>
            </a:pPr>
            <a:r>
              <a:rPr lang="cs-CZ" dirty="0" smtClean="0"/>
              <a:t>                          -  čepice, šály , klobouky</a:t>
            </a:r>
          </a:p>
          <a:p>
            <a:pPr marL="0" indent="0">
              <a:buNone/>
            </a:pPr>
            <a:r>
              <a:rPr lang="cs-CZ" dirty="0" smtClean="0"/>
              <a:t>                          -  koberce , přikrývky , </a:t>
            </a:r>
          </a:p>
          <a:p>
            <a:pPr marL="0" indent="0">
              <a:buNone/>
            </a:pPr>
            <a:r>
              <a:rPr lang="cs-CZ" dirty="0" smtClean="0"/>
              <a:t>                          -  </a:t>
            </a:r>
            <a:r>
              <a:rPr lang="cs-CZ" dirty="0" err="1" smtClean="0"/>
              <a:t>oblekovky</a:t>
            </a:r>
            <a:r>
              <a:rPr lang="cs-CZ" dirty="0" smtClean="0"/>
              <a:t> , šatovky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7697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Vlna 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nejušlechtilejší vlákno používané pro oděvní</a:t>
            </a:r>
          </a:p>
          <a:p>
            <a:pPr marL="0" indent="0">
              <a:buNone/>
            </a:pPr>
            <a:r>
              <a:rPr lang="cs-CZ" dirty="0" smtClean="0"/>
              <a:t>     účely</a:t>
            </a:r>
          </a:p>
          <a:p>
            <a:r>
              <a:rPr lang="cs-CZ" dirty="0" smtClean="0"/>
              <a:t> mezi nejcennější patří ovčí vlna – </a:t>
            </a:r>
            <a:r>
              <a:rPr lang="cs-CZ" b="1" dirty="0" smtClean="0"/>
              <a:t>Merino</a:t>
            </a:r>
          </a:p>
          <a:p>
            <a:r>
              <a:rPr lang="cs-CZ" dirty="0" smtClean="0"/>
              <a:t> nejkvalitnější čistá střižní vlna – </a:t>
            </a:r>
            <a:r>
              <a:rPr lang="cs-CZ" b="1" dirty="0" err="1" smtClean="0"/>
              <a:t>Woolmark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r>
              <a:rPr lang="cs-CZ" dirty="0" smtClean="0"/>
              <a:t> citlivé ošetřování – stejná teplota prací 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</a:t>
            </a:r>
            <a:r>
              <a:rPr lang="cs-CZ" dirty="0" smtClean="0"/>
              <a:t>máchací </a:t>
            </a:r>
            <a:r>
              <a:rPr lang="cs-CZ" dirty="0" smtClean="0"/>
              <a:t>lázně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217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Ostatní přírodní živočišná vlákna – srsti 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Mohér  </a:t>
            </a:r>
            <a:r>
              <a:rPr lang="cs-CZ" dirty="0" smtClean="0"/>
              <a:t>-    srst kozy angorské /vlákno lesklé ,</a:t>
            </a:r>
          </a:p>
          <a:p>
            <a:pPr marL="0" indent="0">
              <a:buNone/>
            </a:pPr>
            <a:r>
              <a:rPr lang="cs-CZ" b="1" dirty="0" smtClean="0"/>
              <a:t>                      </a:t>
            </a:r>
            <a:r>
              <a:rPr lang="cs-CZ" dirty="0" smtClean="0"/>
              <a:t>pevné , pružné</a:t>
            </a:r>
          </a:p>
          <a:p>
            <a:r>
              <a:rPr lang="cs-CZ" b="1" dirty="0" smtClean="0"/>
              <a:t>Kašmír   </a:t>
            </a:r>
            <a:r>
              <a:rPr lang="cs-CZ" dirty="0" smtClean="0"/>
              <a:t>-  srst kozy kašmírské /vlákno je jemné </a:t>
            </a:r>
          </a:p>
          <a:p>
            <a:pPr marL="0" indent="0">
              <a:buNone/>
            </a:pPr>
            <a:r>
              <a:rPr lang="cs-CZ" dirty="0" smtClean="0"/>
              <a:t>                       hebké /</a:t>
            </a:r>
          </a:p>
          <a:p>
            <a:r>
              <a:rPr lang="cs-CZ" b="1" dirty="0" smtClean="0"/>
              <a:t>Alpaka   </a:t>
            </a:r>
            <a:r>
              <a:rPr lang="cs-CZ" dirty="0" smtClean="0"/>
              <a:t>-  vlákno lamy</a:t>
            </a:r>
          </a:p>
          <a:p>
            <a:r>
              <a:rPr lang="cs-CZ" b="1" dirty="0" smtClean="0"/>
              <a:t>Angora  </a:t>
            </a:r>
            <a:r>
              <a:rPr lang="cs-CZ" dirty="0" smtClean="0"/>
              <a:t>-   srst králíka angorského    </a:t>
            </a:r>
          </a:p>
          <a:p>
            <a:pPr marL="0" indent="0">
              <a:buNone/>
            </a:pPr>
            <a:r>
              <a:rPr lang="cs-CZ" dirty="0" smtClean="0"/>
              <a:t>                       / nejhřejivější ,  levná /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2791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Přírodní hedvábí :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je ztuhlý výměšek larev bource morušového</a:t>
            </a:r>
          </a:p>
          <a:p>
            <a:r>
              <a:rPr lang="cs-CZ" dirty="0" smtClean="0"/>
              <a:t>vylučuje se při zakuklování</a:t>
            </a:r>
          </a:p>
          <a:p>
            <a:r>
              <a:rPr lang="cs-CZ" dirty="0" smtClean="0"/>
              <a:t>vytváří se zámotek – kokon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30753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 VLÁKNA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     Přírodní hedvábí 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  vlastnosti    -  barva bílá až žlutobílá</a:t>
            </a:r>
          </a:p>
          <a:p>
            <a:pPr marL="0" indent="0">
              <a:buNone/>
            </a:pPr>
            <a:r>
              <a:rPr lang="cs-CZ" dirty="0" smtClean="0"/>
              <a:t>                          -  nejpevnější ze všech přírodních</a:t>
            </a:r>
          </a:p>
          <a:p>
            <a:pPr marL="0" indent="0">
              <a:buNone/>
            </a:pPr>
            <a:r>
              <a:rPr lang="cs-CZ" dirty="0" smtClean="0"/>
              <a:t>                             vláken</a:t>
            </a:r>
          </a:p>
          <a:p>
            <a:pPr marL="0" indent="0">
              <a:buNone/>
            </a:pPr>
            <a:r>
              <a:rPr lang="cs-CZ" dirty="0" smtClean="0"/>
              <a:t>                          -  výborná tvárnost, pružnost</a:t>
            </a:r>
          </a:p>
          <a:p>
            <a:pPr marL="0" indent="0">
              <a:buNone/>
            </a:pPr>
            <a:r>
              <a:rPr lang="cs-CZ" dirty="0" smtClean="0"/>
              <a:t>                          -  jemné , se šustivým omakem</a:t>
            </a:r>
          </a:p>
          <a:p>
            <a:pPr marL="0" indent="0">
              <a:buNone/>
            </a:pPr>
            <a:r>
              <a:rPr lang="cs-CZ" dirty="0" smtClean="0"/>
              <a:t>                          -  škodí mu pot /zanechává mapy/</a:t>
            </a:r>
          </a:p>
          <a:p>
            <a:pPr marL="0" indent="0">
              <a:buNone/>
            </a:pPr>
            <a:r>
              <a:rPr lang="cs-CZ" dirty="0" smtClean="0"/>
              <a:t>                          -  pere a žehlí se při nízkých </a:t>
            </a:r>
          </a:p>
          <a:p>
            <a:pPr marL="0" indent="0">
              <a:buNone/>
            </a:pPr>
            <a:r>
              <a:rPr lang="cs-CZ" dirty="0" smtClean="0"/>
              <a:t>                             teplotách  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     použití      -  oděvní účely </a:t>
            </a:r>
          </a:p>
          <a:p>
            <a:pPr marL="0" indent="0">
              <a:buNone/>
            </a:pPr>
            <a:r>
              <a:rPr lang="cs-CZ" dirty="0" smtClean="0"/>
              <a:t>                          -  kravaty , košile</a:t>
            </a:r>
          </a:p>
          <a:p>
            <a:pPr marL="0" indent="0">
              <a:buNone/>
            </a:pPr>
            <a:r>
              <a:rPr lang="cs-CZ" dirty="0" smtClean="0"/>
              <a:t>                          -  nitě, šátky, šálky 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3803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8" y="4509121"/>
            <a:ext cx="5400600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340768"/>
            <a:ext cx="76658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K.  Zbožíznalství textilního , oděvního a kožedělného zboží .</a:t>
            </a:r>
          </a:p>
          <a:p>
            <a:pPr marL="342900" indent="-342900">
              <a:buAutoNum type="arabicPeriod"/>
            </a:pPr>
            <a:r>
              <a:rPr lang="cs-CZ" dirty="0" smtClean="0"/>
              <a:t>vyd.  Praha : IQ 147 ,  </a:t>
            </a:r>
            <a:r>
              <a:rPr lang="cs-CZ" dirty="0" err="1" smtClean="0"/>
              <a:t>spol</a:t>
            </a:r>
            <a:r>
              <a:rPr lang="cs-CZ" dirty="0" smtClean="0"/>
              <a:t> . s.r.o. , 1997 .  171 s. </a:t>
            </a:r>
          </a:p>
          <a:p>
            <a:r>
              <a:rPr lang="cs-CZ" dirty="0" smtClean="0"/>
              <a:t>ISBN NEUVEDENO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208</TotalTime>
  <Words>541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TEXTILNÍ VLÁKNA</vt:lpstr>
      <vt:lpstr>TEXTILNÍ VLÁKNA</vt:lpstr>
      <vt:lpstr>TEXTILNÍ VLÁKNA</vt:lpstr>
      <vt:lpstr>TEXTILNÍ VLÁKNA</vt:lpstr>
      <vt:lpstr>TEXTILNÍ VLÁKNA</vt:lpstr>
      <vt:lpstr>TEXTILNÍ VLÁKNA</vt:lpstr>
      <vt:lpstr>TEXTILNÍ VLÁKNA</vt:lpstr>
      <vt:lpstr>TEXTILNÍ  VLÁKNA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Dum</cp:lastModifiedBy>
  <cp:revision>77</cp:revision>
  <dcterms:created xsi:type="dcterms:W3CDTF">2012-04-21T13:49:00Z</dcterms:created>
  <dcterms:modified xsi:type="dcterms:W3CDTF">2014-02-01T12:15:32Z</dcterms:modified>
</cp:coreProperties>
</file>