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8" r:id="rId13"/>
    <p:sldId id="25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14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ko-shop.cz/symboly-a-znacky-osetrovani-pradla/t-291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92090583"/>
              </p:ext>
            </p:extLst>
          </p:nvPr>
        </p:nvGraphicFramePr>
        <p:xfrm>
          <a:off x="1047040" y="2132856"/>
          <a:ext cx="6792416" cy="3429837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032225"/>
                <a:gridCol w="4760191"/>
              </a:tblGrid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VY_32_INOVACE_MARTA_KAFKOVA_PRODEJ_TEXTILNIHO_ZBOZI_TEXTILNI_ZBOZI_PREZENTACE_12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Odborný výcvik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Asistent prodeje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Prodej textilního zboží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Textilní zboží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Marta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Kafková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07.12. </a:t>
                      </a:r>
                      <a:r>
                        <a:rPr lang="cs-CZ" sz="1000" i="1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578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Prezentace vytvořená v programu MS </a:t>
                      </a:r>
                      <a:r>
                        <a:rPr lang="cs-CZ" sz="1000" i="1" dirty="0" err="1" smtClean="0">
                          <a:solidFill>
                            <a:schemeClr val="tx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  seznamující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žáky s ošetřováním textilního zboží a využitím při odborném prodeji. Prezentaci lze uložit rovněž ve formátu PDF a poskytnout ji žákům k jejich mimoškolnímu vzdělávání. 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331640" y="908720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Textilní zboží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815" y="5877272"/>
            <a:ext cx="3262393" cy="72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3334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PRODEJ TEXTILNÍHO 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   </a:t>
            </a:r>
            <a:r>
              <a:rPr lang="cs-CZ" b="1" dirty="0" smtClean="0">
                <a:solidFill>
                  <a:schemeClr val="accent2"/>
                </a:solidFill>
              </a:rPr>
              <a:t>Ošetřování textilních vláken</a:t>
            </a:r>
          </a:p>
          <a:p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   Povinností prodejce :</a:t>
            </a:r>
          </a:p>
          <a:p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dirty="0" smtClean="0"/>
              <a:t>označit zboží visačkou</a:t>
            </a:r>
          </a:p>
          <a:p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dirty="0" smtClean="0"/>
              <a:t>uvést v českém jazyce použitý materiál</a:t>
            </a:r>
          </a:p>
          <a:p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dirty="0" smtClean="0"/>
              <a:t>označit všechny symboly ošetřování</a:t>
            </a:r>
          </a:p>
          <a:p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dirty="0" smtClean="0"/>
              <a:t>vyplnit je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dirty="0" smtClean="0"/>
              <a:t>upozornit zákazníka na správné  </a:t>
            </a:r>
          </a:p>
          <a:p>
            <a:pPr marL="0" indent="0">
              <a:buNone/>
            </a:pPr>
            <a:r>
              <a:rPr lang="cs-CZ" b="1" dirty="0" smtClean="0"/>
              <a:t>      </a:t>
            </a:r>
            <a:r>
              <a:rPr lang="cs-CZ" dirty="0" smtClean="0"/>
              <a:t>ošetřování / předcházení spotřebitelské</a:t>
            </a:r>
          </a:p>
          <a:p>
            <a:pPr marL="0" indent="0">
              <a:buNone/>
            </a:pPr>
            <a:r>
              <a:rPr lang="cs-CZ" b="1" dirty="0" smtClean="0"/>
              <a:t>      </a:t>
            </a:r>
            <a:r>
              <a:rPr lang="cs-CZ" dirty="0" smtClean="0"/>
              <a:t>reklamaci/               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972600" y="548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9330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chemeClr val="accent2"/>
                </a:solidFill>
              </a:rPr>
              <a:t>Ošetřování textilních vláken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lvl="1"/>
            <a:r>
              <a:rPr lang="cs-CZ" dirty="0" smtClean="0"/>
              <a:t>Obr.1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        základní symboly ošetřování textilií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443606"/>
            <a:ext cx="5184575" cy="10081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9427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chemeClr val="accent2"/>
                </a:solidFill>
              </a:rPr>
              <a:t>Ošetřování textilních vláken</a:t>
            </a:r>
          </a:p>
          <a:p>
            <a:pPr marL="0" indent="0">
              <a:buNone/>
            </a:pPr>
            <a:r>
              <a:rPr lang="cs-CZ" b="1" dirty="0" smtClean="0"/>
              <a:t>    Praní</a:t>
            </a:r>
          </a:p>
          <a:p>
            <a:endParaRPr lang="cs-CZ" dirty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cs-CZ" dirty="0" smtClean="0"/>
              <a:t>Obr.2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v symbolu praní /vaničce/ musí být vždy </a:t>
            </a:r>
          </a:p>
          <a:p>
            <a:pPr marL="0" indent="0">
              <a:buNone/>
            </a:pPr>
            <a:r>
              <a:rPr lang="cs-CZ" dirty="0" smtClean="0"/>
              <a:t>    uvedena teplota vody /praní , máchání/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780928"/>
            <a:ext cx="2191295" cy="11052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5723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chemeClr val="accent2"/>
                </a:solidFill>
              </a:rPr>
              <a:t>Ošetřování textilních vláken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/>
              <a:t>Praní</a:t>
            </a:r>
            <a:r>
              <a:rPr lang="cs-CZ" dirty="0" smtClean="0"/>
              <a:t> :</a:t>
            </a:r>
          </a:p>
          <a:p>
            <a:r>
              <a:rPr lang="cs-CZ" dirty="0" smtClean="0"/>
              <a:t>30 °C  -   jemné prádlo , např. spodní prádlo</a:t>
            </a:r>
          </a:p>
          <a:p>
            <a:pPr marL="0" indent="0">
              <a:buNone/>
            </a:pPr>
            <a:r>
              <a:rPr lang="cs-CZ" dirty="0" smtClean="0"/>
              <a:t>                   punčochové zboží , záclony</a:t>
            </a:r>
          </a:p>
          <a:p>
            <a:r>
              <a:rPr lang="cs-CZ" dirty="0" smtClean="0"/>
              <a:t>40°C   -    syntetické materiály , např.</a:t>
            </a:r>
          </a:p>
          <a:p>
            <a:pPr marL="0" indent="0">
              <a:buNone/>
            </a:pPr>
            <a:r>
              <a:rPr lang="cs-CZ" dirty="0" smtClean="0"/>
              <a:t>                   polyester ,polyamid , akryl</a:t>
            </a:r>
          </a:p>
          <a:p>
            <a:r>
              <a:rPr lang="cs-CZ" dirty="0" smtClean="0"/>
              <a:t>60°C    -    prádlo z barevné bavlny</a:t>
            </a:r>
          </a:p>
          <a:p>
            <a:r>
              <a:rPr lang="cs-CZ" dirty="0" smtClean="0"/>
              <a:t>95°C    -    prádlo z bílé bavlny</a:t>
            </a:r>
          </a:p>
          <a:p>
            <a:r>
              <a:rPr lang="cs-CZ" dirty="0" smtClean="0"/>
              <a:t>Podtržená vanička : druh odstřeďování prádla</a:t>
            </a:r>
          </a:p>
          <a:p>
            <a:pPr marL="0" indent="0">
              <a:buNone/>
            </a:pPr>
            <a:r>
              <a:rPr lang="cs-CZ" dirty="0" smtClean="0"/>
              <a:t>                                     / dle jemnosti/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5702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147248" cy="50611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chemeClr val="accent2"/>
                </a:solidFill>
              </a:rPr>
              <a:t>Ošetřování textilních vláken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/>
              <a:t>Praní</a:t>
            </a:r>
          </a:p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cs-CZ" dirty="0" smtClean="0"/>
              <a:t>Obr.3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                                symbol označující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ruční praní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/spodní prádlo, punčochy/</a:t>
            </a:r>
          </a:p>
          <a:p>
            <a:endParaRPr lang="cs-CZ" dirty="0"/>
          </a:p>
          <a:p>
            <a:r>
              <a:rPr lang="cs-CZ" dirty="0" smtClean="0"/>
              <a:t>                                    symbol označující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zákaz praní</a:t>
            </a:r>
          </a:p>
          <a:p>
            <a:pPr marL="0" lvl="1" indent="0">
              <a:spcBef>
                <a:spcPts val="600"/>
              </a:spcBef>
              <a:buSzPct val="70000"/>
              <a:buNone/>
            </a:pPr>
            <a:r>
              <a:rPr lang="cs-CZ" dirty="0" smtClean="0"/>
              <a:t>           </a:t>
            </a:r>
            <a:r>
              <a:rPr lang="cs-CZ" dirty="0" smtClean="0"/>
              <a:t>Obr.4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/ pánský oblek, plášť/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636912"/>
            <a:ext cx="2592287" cy="136815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971600" y="4005064"/>
            <a:ext cx="2232248" cy="13511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376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chemeClr val="accent2"/>
                </a:solidFill>
              </a:rPr>
              <a:t>Ošetřování textilních vláken</a:t>
            </a:r>
          </a:p>
          <a:p>
            <a:pPr marL="0" indent="0">
              <a:buNone/>
            </a:pPr>
            <a:r>
              <a:rPr lang="cs-CZ" b="1" dirty="0" smtClean="0"/>
              <a:t>   Bělení</a:t>
            </a:r>
          </a:p>
          <a:p>
            <a:endParaRPr lang="cs-CZ" dirty="0"/>
          </a:p>
          <a:p>
            <a:r>
              <a:rPr lang="cs-CZ" dirty="0" smtClean="0"/>
              <a:t>                      symbol označuje bělení prádla</a:t>
            </a:r>
          </a:p>
          <a:p>
            <a:pPr marL="0" indent="0">
              <a:buNone/>
            </a:pPr>
            <a:r>
              <a:rPr lang="cs-CZ" dirty="0" smtClean="0"/>
              <a:t>                         chlórem – </a:t>
            </a:r>
            <a:r>
              <a:rPr lang="cs-CZ" u="sng" dirty="0" smtClean="0"/>
              <a:t>pouze bílá bavlna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u ostatních materiálů musí</a:t>
            </a:r>
          </a:p>
          <a:p>
            <a:pPr marL="0" indent="0">
              <a:buNone/>
            </a:pPr>
            <a:r>
              <a:rPr lang="cs-CZ" dirty="0" smtClean="0"/>
              <a:t>                         být symbol škrtnutý  </a:t>
            </a:r>
          </a:p>
          <a:p>
            <a:pPr marL="0" lvl="1" indent="0">
              <a:spcBef>
                <a:spcPts val="600"/>
              </a:spcBef>
              <a:buSzPct val="70000"/>
              <a:buNone/>
            </a:pPr>
            <a:r>
              <a:rPr lang="cs-CZ" dirty="0" smtClean="0"/>
              <a:t>Obr.5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924944"/>
            <a:ext cx="1008112" cy="105731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8084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>
                <a:solidFill>
                  <a:schemeClr val="accent2"/>
                </a:solidFill>
              </a:rPr>
              <a:t>Ošetřování textilních vláken</a:t>
            </a:r>
          </a:p>
          <a:p>
            <a:pPr marL="0" indent="0">
              <a:buNone/>
            </a:pPr>
            <a:r>
              <a:rPr lang="cs-CZ" b="1" dirty="0" smtClean="0"/>
              <a:t>   </a:t>
            </a:r>
            <a:r>
              <a:rPr lang="cs-CZ" b="1" dirty="0" smtClean="0"/>
              <a:t>Žehlení</a:t>
            </a:r>
          </a:p>
          <a:p>
            <a:pPr marL="0" lvl="1" indent="0">
              <a:spcBef>
                <a:spcPts val="600"/>
              </a:spcBef>
              <a:buSzPct val="70000"/>
              <a:buNone/>
            </a:pPr>
            <a:r>
              <a:rPr lang="cs-CZ" dirty="0" smtClean="0"/>
              <a:t>Obr.6</a:t>
            </a:r>
            <a:endParaRPr lang="cs-CZ" dirty="0" smtClean="0"/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  <a:p>
            <a:r>
              <a:rPr lang="cs-CZ" dirty="0" smtClean="0"/>
              <a:t>                     symbol žehličky označuje, že lze</a:t>
            </a:r>
          </a:p>
          <a:p>
            <a:pPr marL="0" indent="0">
              <a:buNone/>
            </a:pPr>
            <a:r>
              <a:rPr lang="cs-CZ" dirty="0" smtClean="0"/>
              <a:t>                        textilii žehlit :</a:t>
            </a:r>
          </a:p>
          <a:p>
            <a:r>
              <a:rPr lang="cs-CZ" dirty="0"/>
              <a:t> </a:t>
            </a:r>
            <a:r>
              <a:rPr lang="cs-CZ" dirty="0" smtClean="0"/>
              <a:t>    1 tečka v žehličce  - žehlení při teplotě 110°C</a:t>
            </a:r>
          </a:p>
          <a:p>
            <a:r>
              <a:rPr lang="cs-CZ" dirty="0"/>
              <a:t> </a:t>
            </a:r>
            <a:r>
              <a:rPr lang="cs-CZ" dirty="0" smtClean="0"/>
              <a:t>    2 tečky v žehličce  -                                 150°C  </a:t>
            </a:r>
          </a:p>
          <a:p>
            <a:r>
              <a:rPr lang="cs-CZ" dirty="0"/>
              <a:t> </a:t>
            </a:r>
            <a:r>
              <a:rPr lang="cs-CZ" dirty="0" smtClean="0"/>
              <a:t>    3 tečky v žehličce  -                                 200°C  </a:t>
            </a:r>
          </a:p>
          <a:p>
            <a:endParaRPr lang="cs-CZ" dirty="0"/>
          </a:p>
          <a:p>
            <a:r>
              <a:rPr lang="cs-CZ" dirty="0" smtClean="0"/>
              <a:t>     přeškrtnutý symbol žehlení – nelze materiál</a:t>
            </a:r>
          </a:p>
          <a:p>
            <a:pPr marL="0" indent="0">
              <a:buNone/>
            </a:pPr>
            <a:r>
              <a:rPr lang="cs-CZ" dirty="0" smtClean="0"/>
              <a:t>        žehlit  / punčochy , kůže , kožešina …/ 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45998"/>
            <a:ext cx="1584175" cy="7517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7155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chemeClr val="accent2"/>
                </a:solidFill>
              </a:rPr>
              <a:t>Ošetřování textilních vláken</a:t>
            </a:r>
          </a:p>
          <a:p>
            <a:pPr marL="0" indent="0">
              <a:buNone/>
            </a:pPr>
            <a:r>
              <a:rPr lang="cs-CZ" b="1" dirty="0" smtClean="0"/>
              <a:t>   Chemické čištění</a:t>
            </a:r>
          </a:p>
          <a:p>
            <a:pPr marL="274320" lvl="1">
              <a:spcBef>
                <a:spcPts val="600"/>
              </a:spcBef>
              <a:buSzPct val="70000"/>
              <a:buFont typeface="Wingdings"/>
              <a:buChar char=""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smtClean="0"/>
              <a:t>Obr.7</a:t>
            </a:r>
            <a:endParaRPr lang="cs-CZ" dirty="0" smtClean="0"/>
          </a:p>
          <a:p>
            <a:r>
              <a:rPr lang="cs-CZ" dirty="0" smtClean="0"/>
              <a:t>                   </a:t>
            </a:r>
            <a:r>
              <a:rPr lang="cs-CZ" dirty="0" smtClean="0"/>
              <a:t>symbol kolečka značí , že materiál </a:t>
            </a:r>
          </a:p>
          <a:p>
            <a:pPr marL="0" indent="0">
              <a:buNone/>
            </a:pPr>
            <a:r>
              <a:rPr lang="cs-CZ" dirty="0" smtClean="0"/>
              <a:t>                           lze chemicky čistit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v symbolu se užívá toto označení:</a:t>
            </a:r>
          </a:p>
          <a:p>
            <a:pPr marL="0" indent="0">
              <a:buNone/>
            </a:pPr>
            <a:r>
              <a:rPr lang="cs-CZ" dirty="0" smtClean="0"/>
              <a:t>                           A , P , F   / použitý prostředek/</a:t>
            </a:r>
          </a:p>
          <a:p>
            <a:pPr marL="0" indent="0">
              <a:buNone/>
            </a:pPr>
            <a:r>
              <a:rPr lang="cs-CZ" dirty="0" smtClean="0"/>
              <a:t>                           viz. tabulka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využití např. obleky, výrobky z </a:t>
            </a:r>
          </a:p>
          <a:p>
            <a:pPr marL="0" indent="0">
              <a:buNone/>
            </a:pPr>
            <a:r>
              <a:rPr lang="cs-CZ" dirty="0" smtClean="0"/>
              <a:t>                            kůže , kožešin </a:t>
            </a:r>
          </a:p>
          <a:p>
            <a:r>
              <a:rPr lang="cs-CZ" dirty="0" smtClean="0"/>
              <a:t>                        </a:t>
            </a:r>
            <a:r>
              <a:rPr lang="cs-CZ" u="sng" dirty="0" smtClean="0"/>
              <a:t>škrtnutý symbol </a:t>
            </a:r>
            <a:r>
              <a:rPr lang="cs-CZ" dirty="0" smtClean="0"/>
              <a:t>– </a:t>
            </a:r>
            <a:r>
              <a:rPr lang="cs-CZ" b="1" dirty="0" smtClean="0"/>
              <a:t>nesmí se </a:t>
            </a:r>
          </a:p>
          <a:p>
            <a:pPr marL="0" indent="0">
              <a:buNone/>
            </a:pPr>
            <a:r>
              <a:rPr lang="cs-CZ" b="1" dirty="0" smtClean="0"/>
              <a:t>                           chemicky čistit </a:t>
            </a:r>
            <a:r>
              <a:rPr lang="cs-CZ" dirty="0" smtClean="0"/>
              <a:t>, např. dětské</a:t>
            </a:r>
          </a:p>
          <a:p>
            <a:pPr marL="0" indent="0">
              <a:buNone/>
            </a:pPr>
            <a:r>
              <a:rPr lang="cs-CZ" dirty="0" smtClean="0"/>
              <a:t>                            prádlo, osobní prádlo …        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564904"/>
            <a:ext cx="1656184" cy="13620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7636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931224" cy="51331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chemeClr val="accent2"/>
                </a:solidFill>
              </a:rPr>
              <a:t>Ošetřování textilních vláken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/>
              <a:t>Sušení</a:t>
            </a:r>
          </a:p>
          <a:p>
            <a:pPr marL="274320" lvl="1">
              <a:spcBef>
                <a:spcPts val="600"/>
              </a:spcBef>
              <a:buSzPct val="70000"/>
              <a:buNone/>
            </a:pPr>
            <a:r>
              <a:rPr lang="cs-CZ" dirty="0" smtClean="0"/>
              <a:t>Obr.8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r>
              <a:rPr lang="cs-CZ" dirty="0" smtClean="0"/>
              <a:t>                       symbolem sušení je čtverec</a:t>
            </a:r>
          </a:p>
          <a:p>
            <a:endParaRPr lang="cs-CZ" dirty="0"/>
          </a:p>
          <a:p>
            <a:pPr marL="274320" lvl="1">
              <a:spcBef>
                <a:spcPts val="600"/>
              </a:spcBef>
              <a:buSzPct val="70000"/>
              <a:buNone/>
            </a:pPr>
            <a:r>
              <a:rPr lang="cs-CZ" dirty="0" smtClean="0"/>
              <a:t>Obr.9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</a:t>
            </a:r>
            <a:r>
              <a:rPr lang="cs-CZ" dirty="0" smtClean="0"/>
              <a:t>      = </a:t>
            </a:r>
            <a:r>
              <a:rPr lang="cs-CZ" dirty="0" smtClean="0"/>
              <a:t> </a:t>
            </a:r>
            <a:r>
              <a:rPr lang="cs-CZ" dirty="0" smtClean="0"/>
              <a:t>označení sušení v bubnové sušičce</a:t>
            </a:r>
          </a:p>
          <a:p>
            <a:pPr marL="0" indent="0">
              <a:buNone/>
            </a:pPr>
            <a:r>
              <a:rPr lang="cs-CZ" dirty="0" smtClean="0"/>
              <a:t>                          / vhodné pro textilie , které se</a:t>
            </a:r>
          </a:p>
          <a:p>
            <a:pPr marL="0" indent="0">
              <a:buNone/>
            </a:pPr>
            <a:r>
              <a:rPr lang="cs-CZ" dirty="0" smtClean="0"/>
              <a:t>                          mohou žehlit</a:t>
            </a:r>
          </a:p>
          <a:p>
            <a:pPr marL="0" indent="0">
              <a:buNone/>
            </a:pPr>
            <a:r>
              <a:rPr lang="cs-CZ" dirty="0" smtClean="0"/>
              <a:t>                    </a:t>
            </a:r>
            <a:endParaRPr lang="cs-CZ" dirty="0" smtClean="0"/>
          </a:p>
          <a:p>
            <a:pPr marL="274320" lvl="1">
              <a:spcBef>
                <a:spcPts val="600"/>
              </a:spcBef>
              <a:buSzPct val="70000"/>
              <a:buNone/>
            </a:pPr>
            <a:r>
              <a:rPr lang="cs-CZ" dirty="0" smtClean="0"/>
              <a:t>Obr.10</a:t>
            </a:r>
            <a:r>
              <a:rPr lang="cs-CZ" dirty="0" smtClean="0"/>
              <a:t>            = označení pro sušení textilie na</a:t>
            </a:r>
          </a:p>
          <a:p>
            <a:pPr marL="0" indent="0">
              <a:buNone/>
            </a:pPr>
            <a:r>
              <a:rPr lang="cs-CZ" dirty="0" smtClean="0"/>
              <a:t>                          </a:t>
            </a:r>
            <a:r>
              <a:rPr lang="cs-CZ" dirty="0" smtClean="0"/>
              <a:t>ramínku , věšáku     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20888"/>
            <a:ext cx="1440160" cy="117308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005064"/>
            <a:ext cx="1080119" cy="113116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733256"/>
            <a:ext cx="1080118" cy="7920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9856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Ošetřování textilních vláken :</a:t>
            </a:r>
          </a:p>
          <a:p>
            <a:pPr>
              <a:buNone/>
            </a:pPr>
            <a:r>
              <a:rPr lang="cs-CZ" dirty="0" smtClean="0"/>
              <a:t>Odkaz 1) </a:t>
            </a:r>
            <a:endParaRPr lang="cs-CZ" b="1" dirty="0" smtClean="0"/>
          </a:p>
          <a:p>
            <a:r>
              <a:rPr lang="cs-CZ" dirty="0" smtClean="0">
                <a:hlinkClick r:id="rId2"/>
              </a:rPr>
              <a:t>http://www.koko-</a:t>
            </a:r>
            <a:r>
              <a:rPr lang="cs-CZ" dirty="0" err="1" smtClean="0">
                <a:hlinkClick r:id="rId2"/>
              </a:rPr>
              <a:t>shop.cz</a:t>
            </a:r>
            <a:r>
              <a:rPr lang="cs-CZ" dirty="0" smtClean="0">
                <a:hlinkClick r:id="rId2"/>
              </a:rPr>
              <a:t>/symboly-a-</a:t>
            </a:r>
            <a:r>
              <a:rPr lang="cs-CZ" dirty="0" err="1" smtClean="0">
                <a:hlinkClick r:id="rId2"/>
              </a:rPr>
              <a:t>znacky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osetrovani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pradla</a:t>
            </a:r>
            <a:r>
              <a:rPr lang="cs-CZ" dirty="0" smtClean="0">
                <a:hlinkClick r:id="rId2"/>
              </a:rPr>
              <a:t>/t-291/</a:t>
            </a:r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386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200800" cy="1944216"/>
          </a:xfrm>
        </p:spPr>
        <p:txBody>
          <a:bodyPr>
            <a:normAutofit/>
          </a:bodyPr>
          <a:lstStyle/>
          <a:p>
            <a:pPr algn="ctr"/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zdroje</a:t>
            </a:r>
            <a:b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/>
              <a:t>AUTOR NEUVEDEN. </a:t>
            </a:r>
            <a:r>
              <a:rPr lang="cs-CZ" sz="1800" i="1" dirty="0" smtClean="0"/>
              <a:t>Symboly a značky ošetřování prádla</a:t>
            </a:r>
            <a:r>
              <a:rPr lang="cs-CZ" sz="1800" dirty="0" smtClean="0"/>
              <a:t> [online]. [cit. </a:t>
            </a:r>
            <a:r>
              <a:rPr lang="cs-CZ" sz="1800" dirty="0" smtClean="0"/>
              <a:t>7.12.2012]. </a:t>
            </a:r>
            <a:r>
              <a:rPr lang="cs-CZ" sz="1800" dirty="0" smtClean="0"/>
              <a:t>Dostupný na WWW: http://www.koko-</a:t>
            </a:r>
            <a:r>
              <a:rPr lang="cs-CZ" sz="1800" dirty="0" err="1" smtClean="0"/>
              <a:t>shop.cz</a:t>
            </a:r>
            <a:r>
              <a:rPr lang="cs-CZ" sz="1800" dirty="0" smtClean="0"/>
              <a:t>/symboly-a-</a:t>
            </a:r>
            <a:r>
              <a:rPr lang="cs-CZ" sz="1800" dirty="0" err="1" smtClean="0"/>
              <a:t>znacky</a:t>
            </a:r>
            <a:r>
              <a:rPr lang="cs-CZ" sz="1800" dirty="0" smtClean="0"/>
              <a:t>-</a:t>
            </a:r>
            <a:r>
              <a:rPr lang="cs-CZ" sz="1800" dirty="0" err="1" smtClean="0"/>
              <a:t>osetrovani</a:t>
            </a:r>
            <a:r>
              <a:rPr lang="cs-CZ" sz="1800" dirty="0" smtClean="0"/>
              <a:t>-</a:t>
            </a:r>
            <a:r>
              <a:rPr lang="cs-CZ" sz="1800" dirty="0" err="1" smtClean="0"/>
              <a:t>pradla</a:t>
            </a:r>
            <a:r>
              <a:rPr lang="cs-CZ" sz="1800" dirty="0" smtClean="0"/>
              <a:t>/t-291/</a:t>
            </a:r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43608" y="3068960"/>
            <a:ext cx="6912768" cy="1656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obrázky</a:t>
            </a:r>
          </a:p>
          <a:p>
            <a:endParaRPr lang="cs-CZ" sz="18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/>
              <a:t>AUTOR NEUVEDEN. </a:t>
            </a:r>
            <a:r>
              <a:rPr lang="cs-CZ" sz="1800" i="1" dirty="0" smtClean="0"/>
              <a:t>koko-</a:t>
            </a:r>
            <a:r>
              <a:rPr lang="cs-CZ" sz="1800" i="1" dirty="0" err="1" smtClean="0"/>
              <a:t>shop.cz</a:t>
            </a:r>
            <a:r>
              <a:rPr lang="cs-CZ" sz="1800" dirty="0" smtClean="0"/>
              <a:t> [online]. [</a:t>
            </a:r>
            <a:r>
              <a:rPr lang="cs-CZ" sz="1800" dirty="0" smtClean="0"/>
              <a:t>cit.7.12.2012]. </a:t>
            </a:r>
            <a:r>
              <a:rPr lang="cs-CZ" sz="1800" dirty="0" smtClean="0"/>
              <a:t>Dostupný na WWW: </a:t>
            </a:r>
            <a:r>
              <a:rPr lang="cs-CZ" sz="1800" dirty="0" err="1" smtClean="0"/>
              <a:t>WWW</a:t>
            </a:r>
            <a:r>
              <a:rPr lang="cs-CZ" sz="1800" dirty="0" smtClean="0"/>
              <a:t>: http://www.koko-</a:t>
            </a:r>
            <a:r>
              <a:rPr lang="cs-CZ" sz="1800" dirty="0" err="1" smtClean="0"/>
              <a:t>shop.cz</a:t>
            </a:r>
            <a:r>
              <a:rPr lang="cs-CZ" sz="1800" dirty="0" smtClean="0"/>
              <a:t>/symboly-a-</a:t>
            </a:r>
            <a:r>
              <a:rPr lang="cs-CZ" sz="1800" dirty="0" err="1" smtClean="0"/>
              <a:t>znacky</a:t>
            </a:r>
            <a:r>
              <a:rPr lang="cs-CZ" sz="1800" dirty="0" smtClean="0"/>
              <a:t>-</a:t>
            </a:r>
            <a:r>
              <a:rPr lang="cs-CZ" sz="1800" dirty="0" err="1" smtClean="0"/>
              <a:t>osetrovani</a:t>
            </a:r>
            <a:r>
              <a:rPr lang="cs-CZ" sz="1800" dirty="0" smtClean="0"/>
              <a:t>-</a:t>
            </a:r>
            <a:r>
              <a:rPr lang="cs-CZ" sz="1800" dirty="0" err="1" smtClean="0"/>
              <a:t>pradla</a:t>
            </a:r>
            <a:r>
              <a:rPr lang="cs-CZ" sz="1800" dirty="0" smtClean="0"/>
              <a:t>/t-291/</a:t>
            </a:r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6021288"/>
            <a:ext cx="5256584" cy="27699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200" dirty="0"/>
              <a:t>Pokud není uvedeno jinak, použitý materiál je z vlastních zdrojů autora</a:t>
            </a:r>
          </a:p>
        </p:txBody>
      </p:sp>
    </p:spTree>
    <p:extLst>
      <p:ext uri="{BB962C8B-B14F-4D97-AF65-F5344CB8AC3E}">
        <p14:creationId xmlns="" xmlns:p14="http://schemas.microsoft.com/office/powerpoint/2010/main" val="274799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272</TotalTime>
  <Words>526</Words>
  <Application>Microsoft Office PowerPoint</Application>
  <PresentationFormat>Předvádění na obrazovce (4:3)</PresentationFormat>
  <Paragraphs>137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Arkýř</vt:lpstr>
      <vt:lpstr>1_Arkýř</vt:lpstr>
      <vt:lpstr>Snímek 1</vt:lpstr>
      <vt:lpstr>PRODEJ TEXTILNÍHO  ZBOŽÍ</vt:lpstr>
      <vt:lpstr>TEXTILNÍ ZBOŽÍ</vt:lpstr>
      <vt:lpstr>TEXTILNÍ ZBOŽÍ</vt:lpstr>
      <vt:lpstr>TEXTILNÍ ZBOŽÍ</vt:lpstr>
      <vt:lpstr>TEXTILNÍ ZBOŽÍ</vt:lpstr>
      <vt:lpstr>TEXTILNÍ ZBOŽÍ</vt:lpstr>
      <vt:lpstr>TEXTILNÍ ZBOŽÍ</vt:lpstr>
      <vt:lpstr>TEXTILNÍ ZBOŽÍ</vt:lpstr>
      <vt:lpstr>TEXTILNÍ ZBOŽÍ</vt:lpstr>
      <vt:lpstr>TEXTILNÍ ZBOŽÍ</vt:lpstr>
      <vt:lpstr>Použité zdroje  AUTOR NEUVEDEN. Symboly a značky ošetřování prádla [online]. [cit. 7.12.2012]. Dostupný na WWW: http://www.koko-shop.cz/symboly-a-znacky-osetrovani-pradla/t-291/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Tony</dc:creator>
  <cp:lastModifiedBy>rodiče</cp:lastModifiedBy>
  <cp:revision>81</cp:revision>
  <dcterms:created xsi:type="dcterms:W3CDTF">2012-04-21T13:49:00Z</dcterms:created>
  <dcterms:modified xsi:type="dcterms:W3CDTF">2014-02-01T06:24:21Z</dcterms:modified>
</cp:coreProperties>
</file>