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1" r:id="rId4"/>
    <p:sldId id="259" r:id="rId5"/>
    <p:sldId id="260" r:id="rId6"/>
    <p:sldId id="262" r:id="rId7"/>
    <p:sldId id="263" r:id="rId8"/>
    <p:sldId id="266" r:id="rId9"/>
    <p:sldId id="264" r:id="rId10"/>
    <p:sldId id="265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gant.cz/fotky26920/fotos/_vyrn_287080025_01.jpg" TargetMode="External"/><Relationship Id="rId2" Type="http://schemas.openxmlformats.org/officeDocument/2006/relationships/hyperlink" Target="http://img.flercdn.net/del/products/products-deleted/4/6/46119/1755238/1307136610.5678-554d7c16336ea3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2.bp.blogspot.com/-n2Lcaekwqiw/TxHt9eQLRaI/AAAAAAAAAOI/sDQaBUeJY5I/s400/P1142187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i-latky.cz/6174-7256-thickbox/zip-s-dvojitym-jezdcem.jpg" TargetMode="External"/><Relationship Id="rId2" Type="http://schemas.openxmlformats.org/officeDocument/2006/relationships/hyperlink" Target="http://www.suche-zipy.cz/img/p/71-126-larg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manon.cz/3233-large_default/plastovy-naramek-rozepinaci-zip-bily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zlamals.eu/siti/03-pomucky/jehly/jehly.jpg" TargetMode="External"/><Relationship Id="rId2" Type="http://schemas.openxmlformats.org/officeDocument/2006/relationships/hyperlink" Target="http://www.sici-stroje.cz/images/content/article/big_jehly-na-sici-stroje-veronica-standard-80-001-m94fa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robexpedie.robex-dk.cz/publikace/img/nuzky_det1.jpg" TargetMode="External"/><Relationship Id="rId2" Type="http://schemas.openxmlformats.org/officeDocument/2006/relationships/hyperlink" Target="http://www.zuzcinositi-galanterie.cz/fotky20082/fotos/gen320/gen__vyr_553IMG_09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kutil-florenc.cz/media/produkty/3816/A_naprstky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83112566"/>
              </p:ext>
            </p:extLst>
          </p:nvPr>
        </p:nvGraphicFramePr>
        <p:xfrm>
          <a:off x="1047040" y="2132856"/>
          <a:ext cx="6792416" cy="35822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VY_32_INOVACE_MARTA_KAFKOVA_PRODEJ_TEXTILNIHO_ZBOZI_TEXTILNI_ZBOZI_PREZENTACE_15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Textilní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05.01.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jednotlivými výrobky tvrdé textilní galanterie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Textilní zboží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Tvrdá galanterie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dirty="0" smtClean="0"/>
              <a:t>Knoflíky -  perleťové , dřevěné , kovové ,</a:t>
            </a:r>
          </a:p>
          <a:p>
            <a:pPr marL="0" indent="0">
              <a:buNone/>
            </a:pPr>
            <a:r>
              <a:rPr lang="cs-CZ" dirty="0" smtClean="0"/>
              <a:t>                      skleněné , keramické , nitěné ,</a:t>
            </a:r>
          </a:p>
          <a:p>
            <a:pPr marL="0" indent="0">
              <a:buNone/>
            </a:pPr>
            <a:r>
              <a:rPr lang="cs-CZ" dirty="0" smtClean="0"/>
              <a:t>                      kožené , textilní , z přírodní </a:t>
            </a:r>
          </a:p>
          <a:p>
            <a:pPr marL="0" indent="0">
              <a:buNone/>
            </a:pPr>
            <a:r>
              <a:rPr lang="cs-CZ" dirty="0" smtClean="0"/>
              <a:t>                      rohoviny , plastové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9739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Knoflíky</a:t>
            </a:r>
          </a:p>
          <a:p>
            <a:pPr marL="0" indent="0">
              <a:buNone/>
            </a:pPr>
            <a:r>
              <a:rPr lang="cs-CZ" sz="1700" dirty="0" smtClean="0"/>
              <a:t>Odkaz 1) </a:t>
            </a:r>
            <a:endParaRPr lang="cs-CZ" sz="1700" b="1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img.flercdn.net/del/products/products-deleted/4/6/46119/1755238/1307136610.5678-554d7c16336ea32.jpg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plastové knoflíky</a:t>
            </a:r>
          </a:p>
          <a:p>
            <a:pPr>
              <a:buNone/>
            </a:pPr>
            <a:r>
              <a:rPr lang="cs-CZ" sz="1700" dirty="0" smtClean="0"/>
              <a:t>Odkaz 2) 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://www.magant.cz/fotky26920/fotos/_</a:t>
            </a:r>
            <a:r>
              <a:rPr lang="cs-CZ" dirty="0" err="1" smtClean="0">
                <a:hlinkClick r:id="rId3"/>
              </a:rPr>
              <a:t>vyrn</a:t>
            </a:r>
            <a:r>
              <a:rPr lang="cs-CZ" dirty="0" smtClean="0">
                <a:hlinkClick r:id="rId3"/>
              </a:rPr>
              <a:t>_287080025_01.jpg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nitěné knoflíky</a:t>
            </a:r>
          </a:p>
          <a:p>
            <a:pPr>
              <a:buNone/>
            </a:pPr>
            <a:r>
              <a:rPr lang="cs-CZ" sz="1700" dirty="0" smtClean="0"/>
              <a:t>Odkaz 3) </a:t>
            </a:r>
          </a:p>
          <a:p>
            <a:r>
              <a:rPr lang="cs-CZ" dirty="0" smtClean="0"/>
              <a:t> </a:t>
            </a:r>
            <a:r>
              <a:rPr lang="cs-CZ" dirty="0">
                <a:hlinkClick r:id="rId4"/>
              </a:rPr>
              <a:t>http://2.bp.blogspot.com/-</a:t>
            </a:r>
            <a:r>
              <a:rPr lang="cs-CZ" dirty="0" smtClean="0">
                <a:hlinkClick r:id="rId4"/>
              </a:rPr>
              <a:t>n2Lcaekwqiw/TxHt9eQLRaI/AAAAAAAAAOI/sDQaBUeJY5I/s400/P1142187.JPG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perleťové knoflíky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3568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Tvrdá galanterie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   Zdrhovadla</a:t>
            </a:r>
            <a:r>
              <a:rPr lang="cs-CZ" dirty="0" smtClean="0"/>
              <a:t> / zipy / - </a:t>
            </a:r>
          </a:p>
          <a:p>
            <a:r>
              <a:rPr lang="cs-CZ" dirty="0" smtClean="0"/>
              <a:t>části  :  stuha    -  bavlna , polyester</a:t>
            </a:r>
          </a:p>
          <a:p>
            <a:pPr marL="0" indent="0">
              <a:buNone/>
            </a:pPr>
            <a:r>
              <a:rPr lang="cs-CZ" dirty="0" smtClean="0"/>
              <a:t>                zoubky  -  kovové , plastové</a:t>
            </a:r>
          </a:p>
          <a:p>
            <a:pPr marL="0" indent="0">
              <a:buNone/>
            </a:pPr>
            <a:r>
              <a:rPr lang="cs-CZ" dirty="0" smtClean="0"/>
              <a:t>                jezdec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aretace – zařízení zabraňující samovolnému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rozjíždění jezdce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31053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Tvrdá galanterie</a:t>
            </a:r>
          </a:p>
          <a:p>
            <a:r>
              <a:rPr lang="cs-CZ" b="1" dirty="0" smtClean="0"/>
              <a:t>Zdrhovadla</a:t>
            </a:r>
            <a:r>
              <a:rPr lang="cs-CZ" dirty="0" smtClean="0"/>
              <a:t> -  </a:t>
            </a:r>
          </a:p>
          <a:p>
            <a:pPr marL="0" indent="0">
              <a:buNone/>
            </a:pPr>
            <a:r>
              <a:rPr lang="cs-CZ" dirty="0" smtClean="0"/>
              <a:t>               druhy -  dělitelné</a:t>
            </a:r>
          </a:p>
          <a:p>
            <a:pPr marL="0" indent="0">
              <a:buNone/>
            </a:pPr>
            <a:r>
              <a:rPr lang="cs-CZ" dirty="0" smtClean="0"/>
              <a:t>                             nedělitelné</a:t>
            </a:r>
          </a:p>
          <a:p>
            <a:pPr marL="0" indent="0">
              <a:buNone/>
            </a:pPr>
            <a:r>
              <a:rPr lang="cs-CZ" dirty="0" smtClean="0"/>
              <a:t>                             se skrytým zapínáním</a:t>
            </a:r>
          </a:p>
          <a:p>
            <a:pPr marL="0" indent="0">
              <a:buNone/>
            </a:pPr>
            <a:r>
              <a:rPr lang="cs-CZ" dirty="0" smtClean="0"/>
              <a:t>                             + suchý zip / bez </a:t>
            </a:r>
            <a:r>
              <a:rPr lang="cs-CZ" dirty="0" smtClean="0"/>
              <a:t>zoubků, jezdce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délka   :  6 cm  -  120 cm , metráž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2988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Zdrhovadla</a:t>
            </a:r>
          </a:p>
          <a:p>
            <a:pPr marL="0" indent="0">
              <a:buNone/>
            </a:pPr>
            <a:r>
              <a:rPr lang="cs-CZ" dirty="0" smtClean="0"/>
              <a:t>Odkaz 4)</a:t>
            </a:r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www.suche-zipy.cz/img/p/71-126-large.jpg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suchý zip</a:t>
            </a:r>
          </a:p>
          <a:p>
            <a:pPr marL="0" indent="0">
              <a:buNone/>
            </a:pPr>
            <a:r>
              <a:rPr lang="cs-CZ" dirty="0" smtClean="0"/>
              <a:t>Odkaz 5) 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www.evi-latky.cz/6174-7256-thickbox/zip-s-dvojitym-jezdcem.jpg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kovové zoubky</a:t>
            </a:r>
          </a:p>
          <a:p>
            <a:pPr marL="0" indent="0">
              <a:buNone/>
            </a:pPr>
            <a:r>
              <a:rPr lang="cs-CZ" dirty="0" smtClean="0"/>
              <a:t>Odkaz 6) </a:t>
            </a:r>
          </a:p>
          <a:p>
            <a:r>
              <a:rPr lang="cs-CZ" dirty="0" smtClean="0"/>
              <a:t>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manon.cz/3233-large_default/plastovy-naramek-rozepinaci-zip-bily.jpg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speciální plastový zip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7277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Tvrdá galanterie</a:t>
            </a:r>
          </a:p>
          <a:p>
            <a:r>
              <a:rPr lang="cs-CZ" b="1" dirty="0" err="1" smtClean="0"/>
              <a:t>Jehlařské</a:t>
            </a:r>
            <a:r>
              <a:rPr lang="cs-CZ" b="1" dirty="0" smtClean="0"/>
              <a:t> zboží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jehly         -  ruční </a:t>
            </a:r>
          </a:p>
          <a:p>
            <a:pPr marL="0" indent="0">
              <a:buNone/>
            </a:pPr>
            <a:r>
              <a:rPr lang="cs-CZ" dirty="0" smtClean="0"/>
              <a:t>                                   strojní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speciální</a:t>
            </a:r>
          </a:p>
          <a:p>
            <a:pPr marL="0" indent="0">
              <a:buNone/>
            </a:pPr>
            <a:r>
              <a:rPr lang="cs-CZ" dirty="0" smtClean="0"/>
              <a:t>              špendlíky -  napichovací kovové</a:t>
            </a:r>
          </a:p>
          <a:p>
            <a:pPr marL="0" indent="0">
              <a:buNone/>
            </a:pPr>
            <a:r>
              <a:rPr lang="cs-CZ" dirty="0" smtClean="0"/>
              <a:t>                                   s hlavičkou</a:t>
            </a:r>
          </a:p>
          <a:p>
            <a:pPr marL="0" indent="0">
              <a:buNone/>
            </a:pPr>
            <a:r>
              <a:rPr lang="cs-CZ" dirty="0" smtClean="0"/>
              <a:t>                                   zavírací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597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3833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</a:t>
            </a:r>
            <a:r>
              <a:rPr lang="cs-CZ" dirty="0" err="1" smtClean="0">
                <a:solidFill>
                  <a:schemeClr val="accent2"/>
                </a:solidFill>
              </a:rPr>
              <a:t>Jehlařské</a:t>
            </a:r>
            <a:r>
              <a:rPr lang="cs-CZ" dirty="0" smtClean="0">
                <a:solidFill>
                  <a:schemeClr val="accent2"/>
                </a:solidFill>
              </a:rPr>
              <a:t> zboží</a:t>
            </a:r>
          </a:p>
          <a:p>
            <a:pPr marL="0" indent="0">
              <a:buNone/>
            </a:pPr>
            <a:r>
              <a:rPr lang="cs-CZ" dirty="0" smtClean="0"/>
              <a:t>Odkaz 7) </a:t>
            </a:r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sici</a:t>
            </a:r>
            <a:r>
              <a:rPr lang="cs-CZ" dirty="0" smtClean="0">
                <a:hlinkClick r:id="rId2"/>
              </a:rPr>
              <a:t>-stroje.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content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big</a:t>
            </a:r>
            <a:r>
              <a:rPr lang="cs-CZ" dirty="0" smtClean="0">
                <a:hlinkClick r:id="rId2"/>
              </a:rPr>
              <a:t>_jehly-na-</a:t>
            </a:r>
            <a:r>
              <a:rPr lang="cs-CZ" dirty="0" err="1" smtClean="0">
                <a:hlinkClick r:id="rId2"/>
              </a:rPr>
              <a:t>sici</a:t>
            </a:r>
            <a:r>
              <a:rPr lang="cs-CZ" dirty="0" smtClean="0">
                <a:hlinkClick r:id="rId2"/>
              </a:rPr>
              <a:t>-stroje-</a:t>
            </a:r>
            <a:r>
              <a:rPr lang="cs-CZ" dirty="0" err="1" smtClean="0">
                <a:hlinkClick r:id="rId2"/>
              </a:rPr>
              <a:t>veronica</a:t>
            </a:r>
            <a:r>
              <a:rPr lang="cs-CZ" dirty="0" smtClean="0">
                <a:hlinkClick r:id="rId2"/>
              </a:rPr>
              <a:t>-standard-80-001-m94fae.jpg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Odkaz 8) </a:t>
            </a:r>
            <a:endParaRPr lang="cs-CZ" b="1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://zlamals.eu/siti/03-pomucky/jehly/jehly.jpg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8201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Tvrdá galanterie</a:t>
            </a:r>
          </a:p>
          <a:p>
            <a:r>
              <a:rPr lang="cs-CZ" b="1" dirty="0" smtClean="0"/>
              <a:t>Krejčovské potřeby  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 smtClean="0"/>
              <a:t>                      náprstky   -  se dnem , bez dna</a:t>
            </a:r>
          </a:p>
          <a:p>
            <a:pPr marL="0" indent="0">
              <a:buNone/>
            </a:pPr>
            <a:r>
              <a:rPr lang="cs-CZ" dirty="0" smtClean="0"/>
              <a:t>                      krejčovské křídy , krejčovská míra , </a:t>
            </a:r>
          </a:p>
          <a:p>
            <a:pPr marL="0" indent="0">
              <a:buNone/>
            </a:pPr>
            <a:r>
              <a:rPr lang="cs-CZ" dirty="0" smtClean="0"/>
              <a:t>                      krejčovské mýdlo , krejčovské</a:t>
            </a:r>
          </a:p>
          <a:p>
            <a:pPr marL="0" indent="0">
              <a:buNone/>
            </a:pPr>
            <a:r>
              <a:rPr lang="cs-CZ" dirty="0" smtClean="0"/>
              <a:t>                      pravítko  </a:t>
            </a:r>
          </a:p>
          <a:p>
            <a:r>
              <a:rPr lang="cs-CZ" b="1" dirty="0" smtClean="0"/>
              <a:t>Ostatní</a:t>
            </a:r>
            <a:r>
              <a:rPr lang="cs-CZ" dirty="0" smtClean="0"/>
              <a:t> – bodce , hříbky , kostice , spony ,  </a:t>
            </a:r>
          </a:p>
          <a:p>
            <a:pPr marL="0" indent="0">
              <a:buNone/>
            </a:pPr>
            <a:r>
              <a:rPr lang="cs-CZ" dirty="0" smtClean="0"/>
              <a:t>                      pletací jehlice , háčky , nůžky , šicí</a:t>
            </a:r>
          </a:p>
          <a:p>
            <a:pPr marL="0" indent="0">
              <a:buNone/>
            </a:pPr>
            <a:r>
              <a:rPr lang="cs-CZ" dirty="0" smtClean="0"/>
              <a:t>                      kazety , deštníky , hole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282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Tvrdá galanterie</a:t>
            </a:r>
          </a:p>
          <a:p>
            <a:pPr marL="0" indent="0">
              <a:buNone/>
            </a:pPr>
            <a:r>
              <a:rPr lang="cs-CZ" dirty="0" smtClean="0"/>
              <a:t>Odkaz 9) </a:t>
            </a:r>
            <a:endParaRPr lang="cs-CZ" b="1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://www.zuzcinositi-galanterie.cz/fotky20082/fotos/gen320/gen__</a:t>
            </a:r>
            <a:r>
              <a:rPr lang="cs-CZ" dirty="0" err="1" smtClean="0">
                <a:hlinkClick r:id="rId2"/>
              </a:rPr>
              <a:t>vyr</a:t>
            </a:r>
            <a:r>
              <a:rPr lang="cs-CZ" dirty="0" smtClean="0">
                <a:hlinkClick r:id="rId2"/>
              </a:rPr>
              <a:t>_553IMG_0902.jpg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Odkaz 10) </a:t>
            </a:r>
            <a:endParaRPr lang="cs-CZ" b="1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robexpedie.robex-dk.cz/publikace/img/nuzky_det1.jpg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Odkaz 11) </a:t>
            </a:r>
            <a:endParaRPr lang="cs-CZ" dirty="0"/>
          </a:p>
          <a:p>
            <a:r>
              <a:rPr lang="cs-CZ" dirty="0">
                <a:hlinkClick r:id="rId4"/>
              </a:rPr>
              <a:t>http://kutil-florenc.cz/media/produkty/3816/A_naprstky.jpg</a:t>
            </a:r>
            <a:endParaRPr lang="cs-CZ" dirty="0"/>
          </a:p>
          <a:p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4688" y="404664"/>
            <a:ext cx="742950" cy="23812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1850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933057"/>
            <a:ext cx="5582377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1556792"/>
            <a:ext cx="6618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textilního , oděvního a kožedělného zboží 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 . Praha : IQ 147 , </a:t>
            </a:r>
            <a:r>
              <a:rPr lang="cs-CZ" dirty="0" err="1" smtClean="0"/>
              <a:t>spol</a:t>
            </a:r>
            <a:r>
              <a:rPr lang="cs-CZ" dirty="0" smtClean="0"/>
              <a:t> . s.r.o. , 1997 . </a:t>
            </a:r>
            <a:r>
              <a:rPr lang="cs-CZ" smtClean="0"/>
              <a:t>171 s.  </a:t>
            </a:r>
            <a:r>
              <a:rPr lang="cs-CZ" dirty="0" smtClean="0"/>
              <a:t>ISBN NEUVEDENO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201</TotalTime>
  <Words>428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TEXTILNÍ ZBOŽÍ</vt:lpstr>
      <vt:lpstr>TEXTILNÍ ZBOŽÍ</vt:lpstr>
      <vt:lpstr>TEXTILNÍ ZBOŽÍ </vt:lpstr>
      <vt:lpstr>TEXTILNÍ ZBOŽÍ</vt:lpstr>
      <vt:lpstr>TEXTILNÍ ZBOŽÍ</vt:lpstr>
      <vt:lpstr>TEXTILNÍ ZBOŽÍ</vt:lpstr>
      <vt:lpstr>TEXTILNÍ ZBOŽÍ</vt:lpstr>
      <vt:lpstr>TEXTILNÍ ZBOŽÍ</vt:lpstr>
      <vt:lpstr>TEXTILNÍ ZBOŽÍ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Dum</cp:lastModifiedBy>
  <cp:revision>89</cp:revision>
  <dcterms:created xsi:type="dcterms:W3CDTF">2012-04-21T13:49:00Z</dcterms:created>
  <dcterms:modified xsi:type="dcterms:W3CDTF">2014-02-01T12:06:43Z</dcterms:modified>
</cp:coreProperties>
</file>