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2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482" autoAdjust="0"/>
  </p:normalViewPr>
  <p:slideViewPr>
    <p:cSldViewPr>
      <p:cViewPr varScale="1">
        <p:scale>
          <a:sx n="80" d="100"/>
          <a:sy n="80" d="100"/>
        </p:scale>
        <p:origin x="-48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4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.novinky.cz/317/93170-original-iyaga.jpg" TargetMode="External"/><Relationship Id="rId2" Type="http://schemas.openxmlformats.org/officeDocument/2006/relationships/hyperlink" Target="http://czech-web.cz/~koberce-strnad/orient/16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-floor.cz/img/p/1034-1499-thickbox.jpg" TargetMode="External"/><Relationship Id="rId2" Type="http://schemas.openxmlformats.org/officeDocument/2006/relationships/hyperlink" Target="http://textil.com.cz/vyrobky/IMG_9543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8750873"/>
              </p:ext>
            </p:extLst>
          </p:nvPr>
        </p:nvGraphicFramePr>
        <p:xfrm>
          <a:off x="1047040" y="2132856"/>
          <a:ext cx="6792416" cy="3582237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VY_32_INOVACE_MARTA_KAFKOVA_PRODEJ_TEXTILNIHO_ZBOZI_TEXTILNI_ZBOZI_PREZENTACE_16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Odborný výcvik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Asistent prodeje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Prodej textilního zboží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Textilní zboží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Marta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Kafková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29.12. </a:t>
                      </a:r>
                      <a:r>
                        <a:rPr lang="cs-CZ" sz="1000" i="1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578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tx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  seznamující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 jednotlivými druhy zboží bytového textilu a jejich využití při odborném </a:t>
                      </a:r>
                      <a:r>
                        <a:rPr lang="cs-CZ" sz="1000" i="1" baseline="0" dirty="0" err="1" smtClean="0">
                          <a:solidFill>
                            <a:schemeClr val="tx1"/>
                          </a:solidFill>
                        </a:rPr>
                        <a:t>prodeii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. Prezentaci lze uložit rovněž ve formátu PDF a poskytnout ji žákům k jejich mimoškolnímu vzdělávání.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1331640" y="90872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Textilní zboží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815" y="5877272"/>
            <a:ext cx="326239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334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   Bytový textil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b="1" u="sng" dirty="0" smtClean="0"/>
              <a:t>Základní rozdělení :</a:t>
            </a:r>
          </a:p>
          <a:p>
            <a:pPr marL="0" indent="0">
              <a:buNone/>
            </a:pPr>
            <a:endParaRPr lang="cs-CZ" b="1" u="sng" dirty="0" smtClean="0"/>
          </a:p>
          <a:p>
            <a:r>
              <a:rPr lang="cs-CZ" dirty="0" smtClean="0"/>
              <a:t>  koberce a podlahové textilie</a:t>
            </a:r>
          </a:p>
          <a:p>
            <a:r>
              <a:rPr lang="cs-CZ" dirty="0" smtClean="0"/>
              <a:t>  podlahové krytiny</a:t>
            </a:r>
          </a:p>
          <a:p>
            <a:r>
              <a:rPr lang="cs-CZ" dirty="0" smtClean="0"/>
              <a:t>  záclonoviny</a:t>
            </a:r>
          </a:p>
          <a:p>
            <a:r>
              <a:rPr lang="cs-CZ" dirty="0" smtClean="0"/>
              <a:t>  potahové a dekorační textilie</a:t>
            </a:r>
          </a:p>
          <a:p>
            <a:r>
              <a:rPr lang="cs-CZ" dirty="0" smtClean="0"/>
              <a:t>  přikrývky a polštáře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968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b="1" u="sng" dirty="0" smtClean="0"/>
              <a:t>Základní rozdělení :</a:t>
            </a:r>
          </a:p>
          <a:p>
            <a:pPr marL="0" indent="0">
              <a:buNone/>
            </a:pPr>
            <a:endParaRPr lang="cs-CZ" b="1" u="sng" dirty="0" smtClean="0"/>
          </a:p>
          <a:p>
            <a:r>
              <a:rPr lang="cs-CZ" dirty="0" smtClean="0"/>
              <a:t>  molitany a matrace</a:t>
            </a:r>
          </a:p>
          <a:p>
            <a:r>
              <a:rPr lang="cs-CZ" dirty="0" smtClean="0"/>
              <a:t>  stolní krytiny</a:t>
            </a:r>
          </a:p>
          <a:p>
            <a:r>
              <a:rPr lang="cs-CZ" dirty="0" smtClean="0"/>
              <a:t>  ostatní bytový textil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b="1" u="sng" dirty="0" smtClean="0"/>
              <a:t>Význam bytových textilií :</a:t>
            </a:r>
          </a:p>
          <a:p>
            <a:r>
              <a:rPr lang="cs-CZ" dirty="0" smtClean="0"/>
              <a:t>  funkční a estetický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6698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Koberce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dirty="0" smtClean="0"/>
              <a:t>slouží pro vybavení domácností</a:t>
            </a:r>
          </a:p>
          <a:p>
            <a:r>
              <a:rPr lang="cs-CZ" dirty="0" smtClean="0"/>
              <a:t>dříve převládaly koberce celoplošné</a:t>
            </a:r>
          </a:p>
          <a:p>
            <a:r>
              <a:rPr lang="cs-CZ" dirty="0" smtClean="0"/>
              <a:t>nyní jsou moderní /žádané/kusové koberce</a:t>
            </a:r>
          </a:p>
          <a:p>
            <a:r>
              <a:rPr lang="cs-CZ" dirty="0" smtClean="0"/>
              <a:t>např. běhouny , předložky          </a:t>
            </a:r>
          </a:p>
          <a:p>
            <a:pPr marL="0" indent="0">
              <a:buNone/>
            </a:pPr>
            <a:r>
              <a:rPr lang="cs-CZ" dirty="0" smtClean="0"/>
              <a:t>              dětské koberce s různými motivy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8286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Koberce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u="sng" dirty="0" smtClean="0"/>
              <a:t>Výroba :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ruční   -       nízká kapacita , vysoká cena  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/Orient/</a:t>
            </a:r>
          </a:p>
          <a:p>
            <a:pPr marL="0" indent="0">
              <a:buNone/>
            </a:pPr>
            <a:r>
              <a:rPr lang="cs-CZ" dirty="0" smtClean="0"/>
              <a:t>          strojová -    nižší cena , různé technologie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5034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b="1" dirty="0" smtClean="0"/>
              <a:t>Používané materiály </a:t>
            </a:r>
            <a:r>
              <a:rPr lang="cs-CZ" dirty="0" smtClean="0"/>
              <a:t>:</a:t>
            </a:r>
          </a:p>
          <a:p>
            <a:endParaRPr lang="cs-CZ" u="sng" dirty="0" smtClean="0"/>
          </a:p>
          <a:p>
            <a:r>
              <a:rPr lang="cs-CZ" dirty="0" smtClean="0"/>
              <a:t>přírodní vlákna  - bavlna , vlna , juta ,</a:t>
            </a:r>
          </a:p>
          <a:p>
            <a:pPr marL="0" indent="0">
              <a:buNone/>
            </a:pPr>
            <a:r>
              <a:rPr lang="cs-CZ" dirty="0" smtClean="0"/>
              <a:t>                                   hedvábí /gobelíny/</a:t>
            </a:r>
          </a:p>
          <a:p>
            <a:r>
              <a:rPr lang="cs-CZ" dirty="0" smtClean="0"/>
              <a:t>chemická vlákna – polyamid , polypropylen</a:t>
            </a:r>
          </a:p>
          <a:p>
            <a:r>
              <a:rPr lang="cs-CZ" dirty="0" smtClean="0"/>
              <a:t>výplňkové příze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07035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Koberce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u="sng" dirty="0" smtClean="0"/>
              <a:t>Způsob výroby :</a:t>
            </a:r>
          </a:p>
          <a:p>
            <a:pPr marL="0" indent="0">
              <a:buNone/>
            </a:pPr>
            <a:r>
              <a:rPr lang="cs-CZ" dirty="0" smtClean="0"/>
              <a:t>                                     vázané</a:t>
            </a:r>
          </a:p>
          <a:p>
            <a:pPr marL="0" indent="0">
              <a:buNone/>
            </a:pPr>
            <a:r>
              <a:rPr lang="cs-CZ" dirty="0" smtClean="0"/>
              <a:t>                                     tkané</a:t>
            </a:r>
          </a:p>
          <a:p>
            <a:pPr marL="0" indent="0">
              <a:buNone/>
            </a:pPr>
            <a:r>
              <a:rPr lang="cs-CZ" dirty="0" smtClean="0"/>
              <a:t>                                     všívané</a:t>
            </a:r>
          </a:p>
          <a:p>
            <a:pPr marL="0" indent="0">
              <a:buNone/>
            </a:pPr>
            <a:r>
              <a:rPr lang="cs-CZ" dirty="0" smtClean="0"/>
              <a:t>                                     vpichované</a:t>
            </a:r>
          </a:p>
          <a:p>
            <a:pPr marL="0" indent="0">
              <a:buNone/>
            </a:pPr>
            <a:r>
              <a:rPr lang="cs-CZ" dirty="0" smtClean="0"/>
              <a:t>                                     chemicky pojené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3402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   Koberce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u="sng" dirty="0" smtClean="0"/>
              <a:t>Koberce vázané </a:t>
            </a:r>
          </a:p>
          <a:p>
            <a:r>
              <a:rPr lang="cs-CZ" dirty="0" smtClean="0"/>
              <a:t>ruční nebo strojní vázání</a:t>
            </a:r>
          </a:p>
          <a:p>
            <a:r>
              <a:rPr lang="cs-CZ" dirty="0" smtClean="0"/>
              <a:t>jsou jednostranné , s vysokou trvanlivostí</a:t>
            </a:r>
          </a:p>
          <a:p>
            <a:r>
              <a:rPr lang="cs-CZ" dirty="0" smtClean="0"/>
              <a:t>mají vysoký vlas</a:t>
            </a:r>
          </a:p>
          <a:p>
            <a:r>
              <a:rPr lang="cs-CZ" dirty="0" smtClean="0"/>
              <a:t>jsou podlahové nebo nástěnné /tapisérie/</a:t>
            </a:r>
          </a:p>
          <a:p>
            <a:r>
              <a:rPr lang="cs-CZ" dirty="0" smtClean="0"/>
              <a:t>materiál – vlna , bavlna , konopí , juta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923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Koberce vázané</a:t>
            </a:r>
          </a:p>
          <a:p>
            <a:pPr marL="0" indent="0">
              <a:buNone/>
            </a:pPr>
            <a:r>
              <a:rPr lang="cs-CZ" dirty="0" smtClean="0"/>
              <a:t>Odkaz 1) </a:t>
            </a:r>
            <a:endParaRPr lang="cs-CZ" b="1" dirty="0" smtClean="0"/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://czech-web.cz/~</a:t>
            </a:r>
            <a:r>
              <a:rPr lang="cs-CZ" dirty="0" smtClean="0">
                <a:hlinkClick r:id="rId2"/>
              </a:rPr>
              <a:t>koberce-strnad/orient/16.jpg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Odkaz </a:t>
            </a:r>
            <a:r>
              <a:rPr lang="cs-CZ" dirty="0" smtClean="0"/>
              <a:t>2)</a:t>
            </a:r>
            <a:endParaRPr lang="cs-CZ" dirty="0" smtClean="0"/>
          </a:p>
          <a:p>
            <a:r>
              <a:rPr lang="cs-CZ" dirty="0">
                <a:hlinkClick r:id="rId3"/>
              </a:rPr>
              <a:t>http://media.novinky.cz/317/93170-original-iyaga.jpg</a:t>
            </a:r>
            <a:endParaRPr lang="cs-CZ" dirty="0"/>
          </a:p>
          <a:p>
            <a:endParaRPr lang="cs-CZ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77164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Koberce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u="sng" dirty="0" smtClean="0"/>
              <a:t>Koberce tkané</a:t>
            </a:r>
          </a:p>
          <a:p>
            <a:r>
              <a:rPr lang="cs-CZ" dirty="0" smtClean="0"/>
              <a:t>ručně tkané   –   </a:t>
            </a:r>
            <a:r>
              <a:rPr lang="cs-CZ" dirty="0" err="1" smtClean="0"/>
              <a:t>Kelim</a:t>
            </a:r>
            <a:r>
              <a:rPr lang="cs-CZ" dirty="0" smtClean="0"/>
              <a:t> , je oboustranný</a:t>
            </a:r>
          </a:p>
          <a:p>
            <a:pPr marL="0" indent="0">
              <a:buNone/>
            </a:pPr>
            <a:r>
              <a:rPr lang="cs-CZ" dirty="0" smtClean="0"/>
              <a:t>                                hadříkové</a:t>
            </a:r>
          </a:p>
          <a:p>
            <a:r>
              <a:rPr lang="cs-CZ" dirty="0" smtClean="0"/>
              <a:t>strojně tkané –    využívají se různé techniky</a:t>
            </a:r>
          </a:p>
          <a:p>
            <a:pPr marL="0" indent="0">
              <a:buNone/>
            </a:pPr>
            <a:r>
              <a:rPr lang="cs-CZ" dirty="0" smtClean="0"/>
              <a:t>                                 / např. prutová/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 smtClean="0"/>
              <a:t> materiál        -     juta , kokosové vlákno , </a:t>
            </a:r>
            <a:r>
              <a:rPr lang="cs-CZ" dirty="0" err="1" smtClean="0"/>
              <a:t>sisál</a:t>
            </a: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0548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TEXTILNÍ ZBOŽÍ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Koberce tkané</a:t>
            </a:r>
          </a:p>
          <a:p>
            <a:pPr>
              <a:buNone/>
            </a:pPr>
            <a:r>
              <a:rPr lang="cs-CZ" dirty="0" smtClean="0"/>
              <a:t>Odkaz </a:t>
            </a:r>
            <a:r>
              <a:rPr lang="cs-CZ" dirty="0" smtClean="0"/>
              <a:t>3) </a:t>
            </a:r>
            <a:endParaRPr lang="cs-CZ" b="1" dirty="0" smtClean="0"/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textil.</a:t>
            </a:r>
            <a:r>
              <a:rPr lang="cs-CZ" dirty="0" err="1" smtClean="0">
                <a:hlinkClick r:id="rId2"/>
              </a:rPr>
              <a:t>com.cz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vyrobky</a:t>
            </a:r>
            <a:r>
              <a:rPr lang="cs-CZ" dirty="0" smtClean="0">
                <a:hlinkClick r:id="rId2"/>
              </a:rPr>
              <a:t>/IMG_9543.jpg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Odkaz </a:t>
            </a:r>
            <a:r>
              <a:rPr lang="cs-CZ" dirty="0" smtClean="0"/>
              <a:t>4) </a:t>
            </a:r>
            <a:endParaRPr lang="cs-CZ" dirty="0"/>
          </a:p>
          <a:p>
            <a:r>
              <a:rPr lang="cs-CZ" dirty="0">
                <a:hlinkClick r:id="rId3"/>
              </a:rPr>
              <a:t>http://www.z-floor.cz/img/p/1034-1499-thickbox.jpg</a:t>
            </a:r>
            <a:endParaRPr lang="cs-CZ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55847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260648"/>
            <a:ext cx="2602632" cy="562074"/>
          </a:xfrm>
        </p:spPr>
        <p:txBody>
          <a:bodyPr>
            <a:normAutofit/>
          </a:bodyPr>
          <a:lstStyle/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03848" y="3068960"/>
            <a:ext cx="2602632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5373217"/>
            <a:ext cx="5654385" cy="27699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200" dirty="0"/>
              <a:t>Pokud není uvedeno jinak, použitý materiál je z vlastních zdrojů autora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827584" y="1412776"/>
            <a:ext cx="66182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KAVINA , K . Zbožíznalství textilního , oděvního a kožedělného zboží .</a:t>
            </a:r>
          </a:p>
          <a:p>
            <a:r>
              <a:rPr lang="cs-CZ" dirty="0" smtClean="0"/>
              <a:t>1. </a:t>
            </a:r>
            <a:r>
              <a:rPr lang="cs-CZ" dirty="0" err="1" smtClean="0"/>
              <a:t>vyd</a:t>
            </a:r>
            <a:r>
              <a:rPr lang="cs-CZ" dirty="0" smtClean="0"/>
              <a:t> . Praha : IQ 147 , </a:t>
            </a:r>
            <a:r>
              <a:rPr lang="cs-CZ" dirty="0" err="1" smtClean="0"/>
              <a:t>spol</a:t>
            </a:r>
            <a:r>
              <a:rPr lang="cs-CZ" dirty="0" smtClean="0"/>
              <a:t> . s.r.o. , 1997 . </a:t>
            </a:r>
            <a:r>
              <a:rPr lang="cs-CZ" smtClean="0"/>
              <a:t>171 s.  </a:t>
            </a:r>
            <a:r>
              <a:rPr lang="cs-CZ" dirty="0" smtClean="0"/>
              <a:t>ISBN NEUVEDENO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799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234</TotalTime>
  <Words>403</Words>
  <Application>Microsoft Office PowerPoint</Application>
  <PresentationFormat>Předvádění na obrazovce (4:3)</PresentationFormat>
  <Paragraphs>108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TEXTILNÍ ZBOŽÍ</vt:lpstr>
      <vt:lpstr>TEXTILNÍ ZBOŽÍ</vt:lpstr>
      <vt:lpstr>TEXTILNÍ ZBOŽÍ </vt:lpstr>
      <vt:lpstr>TEXTILNÍ ZBOŽÍ</vt:lpstr>
      <vt:lpstr>TEXTILNÍ ZBOŽÍ</vt:lpstr>
      <vt:lpstr>TEXTILNÍ ZBOŽÍ</vt:lpstr>
      <vt:lpstr>TEXTILNÍ ZBOŽÍ</vt:lpstr>
      <vt:lpstr>TEXTILNÍ ZBOŽÍ</vt:lpstr>
      <vt:lpstr>TEXTILNÍ ZBOŽÍ</vt:lpstr>
      <vt:lpstr>TEXTILNÍ ZBOŽÍ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Tony</dc:creator>
  <cp:lastModifiedBy>rodiče</cp:lastModifiedBy>
  <cp:revision>81</cp:revision>
  <dcterms:created xsi:type="dcterms:W3CDTF">2012-04-21T13:49:00Z</dcterms:created>
  <dcterms:modified xsi:type="dcterms:W3CDTF">2014-01-31T15:24:08Z</dcterms:modified>
</cp:coreProperties>
</file>