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zkykoberec.cz/images/_Koberce_gall2/Bakero_Spaghetti_05_Green_1.jpg" TargetMode="External"/><Relationship Id="rId2" Type="http://schemas.openxmlformats.org/officeDocument/2006/relationships/hyperlink" Target="http://www.m2-clean.cz/images/koberec_tufting_vsivany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podlahy.cz/editor/image/produkty1/tn_obrazek_178.jpg" TargetMode="External"/><Relationship Id="rId2" Type="http://schemas.openxmlformats.org/officeDocument/2006/relationships/hyperlink" Target="http://www.kobercekk.cz/wp-content/uploads/2013/09/poradna_druhy_kobercu_vpichovane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ra-nabytek.cz/files/images-goods-cache/93395_prew_200_color_fff.jpg" TargetMode="External"/><Relationship Id="rId2" Type="http://schemas.openxmlformats.org/officeDocument/2006/relationships/hyperlink" Target="http://www.floorwood.cz/galerie/1_84246/detsky-koberec-farm-158-filc-metraz-sire-4m-original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4250936"/>
              </p:ext>
            </p:extLst>
          </p:nvPr>
        </p:nvGraphicFramePr>
        <p:xfrm>
          <a:off x="1047040" y="2132856"/>
          <a:ext cx="6792416" cy="35822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VY_32_INOVACE_MARTA_KAFKOVA_PRODEJ_TEXTILNIHO_ZBOZI_TEXTILNI_ZBOZI_PREZENTACE_17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Asistent prodeje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Prodej textilního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Textilní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Marta Kafková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29.12.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jednotlivými druhy zboží bytového textilu a jejich využití při odborném prodeji. Prezentaci lze uložit rovněž ve formátu PDF a poskytnout ji žákům k jejich mimoškolnímu vzdělávání.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331640" y="90872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TEXTILNÍ ZBOŽÍ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333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Koberce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Koberce všívané</a:t>
            </a:r>
          </a:p>
          <a:p>
            <a:r>
              <a:rPr lang="cs-CZ" dirty="0" smtClean="0"/>
              <a:t>jsou svojí technologií výroby nejrozšířenější</a:t>
            </a:r>
          </a:p>
          <a:p>
            <a:r>
              <a:rPr lang="cs-CZ" dirty="0" smtClean="0"/>
              <a:t>technologie - </a:t>
            </a:r>
            <a:r>
              <a:rPr lang="cs-CZ" dirty="0" err="1" smtClean="0"/>
              <a:t>tufting</a:t>
            </a:r>
            <a:endParaRPr lang="cs-CZ" dirty="0" smtClean="0"/>
          </a:p>
          <a:p>
            <a:r>
              <a:rPr lang="cs-CZ" dirty="0" smtClean="0"/>
              <a:t>princip výroby – všívání vlasu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do základní nebo propylenové</a:t>
            </a:r>
          </a:p>
          <a:p>
            <a:pPr marL="0" indent="0">
              <a:buNone/>
            </a:pPr>
            <a:r>
              <a:rPr lang="cs-CZ" dirty="0" smtClean="0"/>
              <a:t>                                 tkaniny se strojem všívají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smyčky                               </a:t>
            </a:r>
          </a:p>
          <a:p>
            <a:r>
              <a:rPr lang="cs-CZ" dirty="0" smtClean="0"/>
              <a:t>Kovral  - nejznámější všívaný koberec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4326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Koberce </a:t>
            </a:r>
            <a:r>
              <a:rPr lang="cs-CZ" b="1" dirty="0" smtClean="0">
                <a:solidFill>
                  <a:schemeClr val="accent2"/>
                </a:solidFill>
              </a:rPr>
              <a:t>všívané</a:t>
            </a:r>
          </a:p>
          <a:p>
            <a:pPr marL="0" indent="0">
              <a:buNone/>
            </a:pPr>
            <a:r>
              <a:rPr lang="cs-CZ" dirty="0" smtClean="0"/>
              <a:t>Odkaz 1) </a:t>
            </a:r>
            <a:endParaRPr lang="cs-CZ" b="1" dirty="0" smtClean="0"/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www.m2-</a:t>
            </a:r>
            <a:r>
              <a:rPr lang="cs-CZ" dirty="0" err="1" smtClean="0">
                <a:hlinkClick r:id="rId2"/>
              </a:rPr>
              <a:t>clean.cz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/koberec_</a:t>
            </a:r>
            <a:r>
              <a:rPr lang="cs-CZ" dirty="0" err="1" smtClean="0">
                <a:hlinkClick r:id="rId2"/>
              </a:rPr>
              <a:t>tufting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vsivany.jpg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2) </a:t>
            </a:r>
            <a:endParaRPr lang="cs-CZ" dirty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://www.hezkykoberec.cz/images/_Koberce_gall2/Bakero_Spaghetti_05_Green_1.jpg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4785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Koberce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Koberce vpichované</a:t>
            </a:r>
          </a:p>
          <a:p>
            <a:r>
              <a:rPr lang="cs-CZ" dirty="0" smtClean="0"/>
              <a:t>jsou nejlepší variantou podlahové textilní</a:t>
            </a:r>
          </a:p>
          <a:p>
            <a:pPr marL="0" indent="0">
              <a:buNone/>
            </a:pPr>
            <a:r>
              <a:rPr lang="cs-CZ" dirty="0" smtClean="0"/>
              <a:t>    krytiny</a:t>
            </a:r>
          </a:p>
          <a:p>
            <a:r>
              <a:rPr lang="cs-CZ" dirty="0" smtClean="0"/>
              <a:t>vznikají proplétáním vláken rouna za pomoci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vpichovacích</a:t>
            </a:r>
            <a:r>
              <a:rPr lang="cs-CZ" dirty="0" smtClean="0"/>
              <a:t> jehel</a:t>
            </a:r>
          </a:p>
          <a:p>
            <a:r>
              <a:rPr lang="cs-CZ" dirty="0" smtClean="0"/>
              <a:t>  =smyčkové koberce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nejsnadnější údržba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6966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Koberce </a:t>
            </a:r>
            <a:r>
              <a:rPr lang="cs-CZ" b="1" dirty="0" smtClean="0">
                <a:solidFill>
                  <a:schemeClr val="accent2"/>
                </a:solidFill>
              </a:rPr>
              <a:t>vpichované</a:t>
            </a:r>
          </a:p>
          <a:p>
            <a:pPr marL="0" indent="0">
              <a:buNone/>
            </a:pPr>
            <a:r>
              <a:rPr lang="cs-CZ" dirty="0" smtClean="0"/>
              <a:t>Odkaz </a:t>
            </a:r>
            <a:r>
              <a:rPr lang="cs-CZ" dirty="0" smtClean="0"/>
              <a:t>3) </a:t>
            </a:r>
            <a:endParaRPr lang="cs-CZ" b="1" dirty="0" smtClean="0">
              <a:solidFill>
                <a:schemeClr val="accent2"/>
              </a:solidFill>
            </a:endParaRP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kobercekk.cz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wp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content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uploads</a:t>
            </a:r>
            <a:r>
              <a:rPr lang="cs-CZ" dirty="0" smtClean="0">
                <a:hlinkClick r:id="rId2"/>
              </a:rPr>
              <a:t>/2013/09/poradna_druhy_</a:t>
            </a:r>
            <a:r>
              <a:rPr lang="cs-CZ" dirty="0" err="1" smtClean="0">
                <a:hlinkClick r:id="rId2"/>
              </a:rPr>
              <a:t>kobercu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vpichovane.jpg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4) </a:t>
            </a:r>
            <a:endParaRPr lang="cs-CZ" b="1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://www.vpodlahy.cz/editor/image/produkty1/tn_obrazek_178.jpg</a:t>
            </a:r>
            <a:endParaRPr lang="cs-CZ" dirty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1251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Koberce vpichované</a:t>
            </a:r>
          </a:p>
          <a:p>
            <a:pPr marL="0" indent="0">
              <a:buNone/>
            </a:pPr>
            <a:r>
              <a:rPr lang="cs-CZ" dirty="0" smtClean="0"/>
              <a:t>Odkaz </a:t>
            </a:r>
            <a:r>
              <a:rPr lang="cs-CZ" dirty="0" smtClean="0"/>
              <a:t>5) </a:t>
            </a:r>
            <a:endParaRPr lang="cs-CZ" b="1" dirty="0" smtClean="0"/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floorwood.cz</a:t>
            </a:r>
            <a:r>
              <a:rPr lang="cs-CZ" dirty="0" smtClean="0">
                <a:hlinkClick r:id="rId2"/>
              </a:rPr>
              <a:t>/galerie/1_84246/</a:t>
            </a:r>
            <a:r>
              <a:rPr lang="cs-CZ" dirty="0" err="1" smtClean="0">
                <a:hlinkClick r:id="rId2"/>
              </a:rPr>
              <a:t>detsky</a:t>
            </a:r>
            <a:r>
              <a:rPr lang="cs-CZ" dirty="0" smtClean="0">
                <a:hlinkClick r:id="rId2"/>
              </a:rPr>
              <a:t>-koberec-</a:t>
            </a:r>
            <a:r>
              <a:rPr lang="cs-CZ" dirty="0" err="1" smtClean="0">
                <a:hlinkClick r:id="rId2"/>
              </a:rPr>
              <a:t>farm</a:t>
            </a:r>
            <a:r>
              <a:rPr lang="cs-CZ" dirty="0" smtClean="0">
                <a:hlinkClick r:id="rId2"/>
              </a:rPr>
              <a:t>-158-filc-</a:t>
            </a:r>
            <a:r>
              <a:rPr lang="cs-CZ" dirty="0" err="1" smtClean="0">
                <a:hlinkClick r:id="rId2"/>
              </a:rPr>
              <a:t>metraz</a:t>
            </a:r>
            <a:r>
              <a:rPr lang="cs-CZ" dirty="0" smtClean="0">
                <a:hlinkClick r:id="rId2"/>
              </a:rPr>
              <a:t>-sire-4m-</a:t>
            </a:r>
            <a:r>
              <a:rPr lang="cs-CZ" dirty="0" err="1" smtClean="0">
                <a:hlinkClick r:id="rId2"/>
              </a:rPr>
              <a:t>original.jpg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6) </a:t>
            </a:r>
            <a:endParaRPr lang="cs-CZ" dirty="0"/>
          </a:p>
          <a:p>
            <a:r>
              <a:rPr lang="cs-CZ" dirty="0">
                <a:hlinkClick r:id="rId3"/>
              </a:rPr>
              <a:t>http://www.hura-nabytek.cz/files/images-goods-cache/93395_prew_200_color_fff.jpg</a:t>
            </a:r>
            <a:endParaRPr lang="cs-CZ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48744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Koberce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Koberce chemicky pojené</a:t>
            </a:r>
          </a:p>
          <a:p>
            <a:r>
              <a:rPr lang="cs-CZ" dirty="0" smtClean="0"/>
              <a:t>zhotovují se prostřednictvím lepení různých vláken na základní textilií</a:t>
            </a:r>
          </a:p>
          <a:p>
            <a:r>
              <a:rPr lang="cs-CZ" dirty="0" smtClean="0"/>
              <a:t>např. </a:t>
            </a:r>
            <a:r>
              <a:rPr lang="cs-CZ" dirty="0" err="1" smtClean="0"/>
              <a:t>dvojplyš</a:t>
            </a:r>
            <a:endParaRPr lang="cs-CZ" dirty="0" smtClean="0"/>
          </a:p>
          <a:p>
            <a:r>
              <a:rPr lang="cs-CZ" dirty="0" smtClean="0"/>
              <a:t>druhy – velurové , vločkové , jednoduché ,</a:t>
            </a:r>
          </a:p>
          <a:p>
            <a:pPr marL="0" indent="0">
              <a:buNone/>
            </a:pPr>
            <a:r>
              <a:rPr lang="cs-CZ" dirty="0" smtClean="0"/>
              <a:t>                 lepené   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4423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Koberce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Prodej koberců</a:t>
            </a:r>
          </a:p>
          <a:p>
            <a:r>
              <a:rPr lang="cs-CZ" dirty="0" smtClean="0"/>
              <a:t>na kusy</a:t>
            </a:r>
          </a:p>
          <a:p>
            <a:r>
              <a:rPr lang="cs-CZ" dirty="0" err="1" smtClean="0"/>
              <a:t>bm</a:t>
            </a:r>
            <a:r>
              <a:rPr lang="cs-CZ" dirty="0" smtClean="0"/>
              <a:t> /běžné metry /</a:t>
            </a:r>
          </a:p>
          <a:p>
            <a:r>
              <a:rPr lang="cs-CZ" dirty="0" smtClean="0"/>
              <a:t> m2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Ošetřování koberců</a:t>
            </a:r>
          </a:p>
          <a:p>
            <a:r>
              <a:rPr lang="cs-CZ" dirty="0" smtClean="0"/>
              <a:t>vysáváním , vyklepáváním , chemickým</a:t>
            </a:r>
          </a:p>
          <a:p>
            <a:pPr marL="0" indent="0">
              <a:buNone/>
            </a:pPr>
            <a:r>
              <a:rPr lang="cs-CZ" dirty="0" smtClean="0"/>
              <a:t>    čistěním , praním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9057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2602632" cy="562074"/>
          </a:xfrm>
        </p:spPr>
        <p:txBody>
          <a:bodyPr>
            <a:normAutofit/>
          </a:bodyPr>
          <a:lstStyle/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03848" y="3068960"/>
            <a:ext cx="2602632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obrázky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4941169"/>
            <a:ext cx="5366353" cy="276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Pokud není uvedeno jinak, použitý materiál je z vlastních zdrojů autora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556792"/>
            <a:ext cx="6618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KAVINA , K . Zbožíznalství textilního , oděvního a kožedělného zboží .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vyd</a:t>
            </a:r>
            <a:r>
              <a:rPr lang="cs-CZ" dirty="0" smtClean="0"/>
              <a:t> . Praha : IQ 147 , spol. s.r.o. , 1997  . </a:t>
            </a:r>
            <a:r>
              <a:rPr lang="cs-CZ" smtClean="0"/>
              <a:t>171 s.  </a:t>
            </a:r>
            <a:r>
              <a:rPr lang="cs-CZ" dirty="0" smtClean="0"/>
              <a:t>ISBN NEUVEDENO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4799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180</TotalTime>
  <Words>315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1_Arkýř</vt:lpstr>
      <vt:lpstr>Snímek 1</vt:lpstr>
      <vt:lpstr>TEXTILNÍ ZBOŽÍ</vt:lpstr>
      <vt:lpstr>TEXTILNÍ ZBOŽÍ</vt:lpstr>
      <vt:lpstr>TEXTILNÍ ZBOŽÍ</vt:lpstr>
      <vt:lpstr>TEXTILNÍ ZBOŽÍ</vt:lpstr>
      <vt:lpstr>TEXTILNÍ ZBOŽÍ</vt:lpstr>
      <vt:lpstr>TEXTILNÍ ZBOŽÍ </vt:lpstr>
      <vt:lpstr>TEXTILNÍ ZBOŽÍ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Tony</dc:creator>
  <cp:lastModifiedBy>rodiče</cp:lastModifiedBy>
  <cp:revision>76</cp:revision>
  <dcterms:created xsi:type="dcterms:W3CDTF">2012-04-21T13:49:00Z</dcterms:created>
  <dcterms:modified xsi:type="dcterms:W3CDTF">2014-01-31T15:26:01Z</dcterms:modified>
</cp:coreProperties>
</file>