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5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04" y="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31.1.2014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ointerieru.cz/data/usr_044_zaclony/oluvkonazaclone.jpg" TargetMode="External"/><Relationship Id="rId2" Type="http://schemas.openxmlformats.org/officeDocument/2006/relationships/hyperlink" Target="http://www.tvojepovleceni.cz/img_zbozi/005817-004341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141307420"/>
              </p:ext>
            </p:extLst>
          </p:nvPr>
        </p:nvGraphicFramePr>
        <p:xfrm>
          <a:off x="1047040" y="2132856"/>
          <a:ext cx="6792416" cy="3582237"/>
        </p:xfrm>
        <a:graphic>
          <a:graphicData uri="http://schemas.openxmlformats.org/drawingml/2006/table">
            <a:tbl>
              <a:tblPr firstRow="1">
                <a:effectLst/>
                <a:tableStyleId>{5940675A-B579-460E-94D1-54222C63F5DA}</a:tableStyleId>
              </a:tblPr>
              <a:tblGrid>
                <a:gridCol w="2032225"/>
                <a:gridCol w="4760191"/>
              </a:tblGrid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CZ.1.07/1.5.00/34.0479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VY_32_INOVACE_MARTA_KAFKOVA_PRODEJ_TEXTILNIHO_ZBOZI_TEXTILNI_ZBOZI_PREZENTACE_18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Střední škola služeb, obchodu a gastronomie Hradec Králové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2.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Odborný výcvik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Asistent prodeje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Prodej textilního zboží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Textilní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zboží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Marta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Kafková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29.12. </a:t>
                      </a:r>
                      <a:r>
                        <a:rPr lang="cs-CZ" sz="1000" i="1" smtClean="0">
                          <a:solidFill>
                            <a:schemeClr val="tx1"/>
                          </a:solidFill>
                        </a:rPr>
                        <a:t>2012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4578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Prezentace vytvořená v programu MS </a:t>
                      </a:r>
                      <a:r>
                        <a:rPr lang="cs-CZ" sz="1000" i="1" dirty="0" err="1" smtClean="0">
                          <a:solidFill>
                            <a:schemeClr val="tx1"/>
                          </a:solidFill>
                        </a:rPr>
                        <a:t>Powerpoint</a:t>
                      </a:r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  seznamující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žáky s jednotlivými druhy zboží bytového textilu a jejich využití při odborném prodeji. Prezentaci lze uložit rovněž ve formátu PDF a poskytnout ji žákům k jejich mimoškolnímu vzdělávání. </a:t>
                      </a:r>
                      <a:endParaRPr lang="cs-CZ" sz="1000" i="1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just"/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1331640" y="908720"/>
            <a:ext cx="6696744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Textilní zboží</a:t>
            </a:r>
            <a:endParaRPr lang="cs-CZ" sz="32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48815" y="5877272"/>
            <a:ext cx="3262393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33345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TEXTILNÍ ZBOŽÍ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   Podlahové krytiny</a:t>
            </a:r>
          </a:p>
          <a:p>
            <a:pPr marL="0" indent="0">
              <a:buNone/>
            </a:pPr>
            <a:endParaRPr lang="cs-CZ" b="1" dirty="0" smtClean="0">
              <a:solidFill>
                <a:schemeClr val="accent2"/>
              </a:solidFill>
            </a:endParaRPr>
          </a:p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u="sng" dirty="0" smtClean="0"/>
              <a:t> Linolea </a:t>
            </a:r>
            <a:r>
              <a:rPr lang="cs-CZ" dirty="0" smtClean="0"/>
              <a:t>– papírová /asfaltová lepenka/</a:t>
            </a:r>
          </a:p>
          <a:p>
            <a:pPr marL="0" indent="0">
              <a:buNone/>
            </a:pPr>
            <a:r>
              <a:rPr lang="cs-CZ" dirty="0" smtClean="0"/>
              <a:t>                     korková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u="sng" dirty="0" smtClean="0"/>
              <a:t>Gumové krytiny </a:t>
            </a:r>
            <a:r>
              <a:rPr lang="cs-CZ" dirty="0" smtClean="0"/>
              <a:t>– vyrábějí se lisováním</a:t>
            </a:r>
          </a:p>
          <a:p>
            <a:pPr marL="0" indent="0">
              <a:buNone/>
            </a:pPr>
            <a:r>
              <a:rPr lang="cs-CZ" dirty="0" smtClean="0"/>
              <a:t>                                   několika gumových fólií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u="sng" dirty="0" smtClean="0"/>
              <a:t>Podlahové krytiny PVC   </a:t>
            </a:r>
            <a:r>
              <a:rPr lang="cs-CZ" dirty="0" smtClean="0"/>
              <a:t>-  klasické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lehčené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izolační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5306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TEXTILNÍ ZBOŽÍ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   Podlahové krytiny</a:t>
            </a:r>
          </a:p>
          <a:p>
            <a:pPr marL="0" indent="0">
              <a:buNone/>
            </a:pPr>
            <a:endParaRPr lang="cs-CZ" b="1" dirty="0" smtClean="0">
              <a:solidFill>
                <a:schemeClr val="accent2"/>
              </a:solidFill>
            </a:endParaRPr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u="sng" dirty="0" smtClean="0"/>
              <a:t>Ošetřování :  </a:t>
            </a:r>
          </a:p>
          <a:p>
            <a:r>
              <a:rPr lang="cs-CZ" dirty="0" smtClean="0"/>
              <a:t>snadná údržba , vysoká hygieničnost ,</a:t>
            </a:r>
          </a:p>
          <a:p>
            <a:pPr marL="0" indent="0">
              <a:buNone/>
            </a:pPr>
            <a:r>
              <a:rPr lang="cs-CZ" dirty="0" smtClean="0"/>
              <a:t>   trvanlivost , tepelná a zvuková izolace ,</a:t>
            </a:r>
          </a:p>
          <a:p>
            <a:pPr marL="0" indent="0">
              <a:buNone/>
            </a:pPr>
            <a:r>
              <a:rPr lang="cs-CZ" dirty="0" smtClean="0"/>
              <a:t>   jednoduchá pokládka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u="sng" dirty="0" smtClean="0"/>
              <a:t>Skladování :</a:t>
            </a:r>
          </a:p>
          <a:p>
            <a:r>
              <a:rPr lang="cs-CZ" dirty="0" smtClean="0"/>
              <a:t>kolmo postavené , při převážení ze zimy do tepla ponechat čas na vyrovnání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034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TEXTILNÍ ZBOŽÍ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   Záclonoviny</a:t>
            </a:r>
          </a:p>
          <a:p>
            <a:r>
              <a:rPr lang="cs-CZ" dirty="0" smtClean="0"/>
              <a:t>jsou plošné bytové textilie vytvářené vzájemnou vazbou jedné nebo více soustav nití na speciálních tkalcovských , pletařských ,</a:t>
            </a:r>
          </a:p>
          <a:p>
            <a:pPr marL="0" indent="0">
              <a:buNone/>
            </a:pPr>
            <a:r>
              <a:rPr lang="cs-CZ" dirty="0" smtClean="0"/>
              <a:t>   paličkovacích a jiných strojích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u="sng" dirty="0" smtClean="0"/>
              <a:t>Funkce : </a:t>
            </a:r>
          </a:p>
          <a:p>
            <a:r>
              <a:rPr lang="cs-CZ" dirty="0" smtClean="0"/>
              <a:t>ochranná – před sluncem a  soukromím                                   </a:t>
            </a:r>
          </a:p>
          <a:p>
            <a:r>
              <a:rPr lang="cs-CZ" dirty="0" smtClean="0"/>
              <a:t>estetická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42669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TEXTILNÍ ZBOŽÍ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   Záclonoviny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u="sng" dirty="0" smtClean="0"/>
              <a:t>Materiály :  </a:t>
            </a:r>
            <a:r>
              <a:rPr lang="cs-CZ" dirty="0" smtClean="0"/>
              <a:t>bavlna , bavlna/polyester , </a:t>
            </a:r>
          </a:p>
          <a:p>
            <a:pPr marL="0" indent="0">
              <a:buNone/>
            </a:pPr>
            <a:r>
              <a:rPr lang="cs-CZ" dirty="0" smtClean="0"/>
              <a:t>                         polyester , polyamid , viskóza</a:t>
            </a:r>
          </a:p>
          <a:p>
            <a:pPr marL="0" indent="0">
              <a:buNone/>
            </a:pPr>
            <a:r>
              <a:rPr lang="cs-CZ" dirty="0" smtClean="0"/>
              <a:t>Odkaz 1) </a:t>
            </a:r>
            <a:endParaRPr lang="cs-CZ" b="1" dirty="0" smtClean="0"/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tvojepovleceni.cz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img</a:t>
            </a:r>
            <a:r>
              <a:rPr lang="cs-CZ" dirty="0" smtClean="0">
                <a:hlinkClick r:id="rId2"/>
              </a:rPr>
              <a:t>_</a:t>
            </a:r>
            <a:r>
              <a:rPr lang="cs-CZ" dirty="0" err="1" smtClean="0">
                <a:hlinkClick r:id="rId2"/>
              </a:rPr>
              <a:t>zbozi</a:t>
            </a:r>
            <a:r>
              <a:rPr lang="cs-CZ" dirty="0" smtClean="0">
                <a:hlinkClick r:id="rId2"/>
              </a:rPr>
              <a:t>/005817-004341.jpg</a:t>
            </a:r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Odkaz </a:t>
            </a:r>
            <a:r>
              <a:rPr lang="cs-CZ" dirty="0" smtClean="0"/>
              <a:t>2) </a:t>
            </a:r>
            <a:endParaRPr lang="cs-CZ" b="1" dirty="0" smtClean="0"/>
          </a:p>
          <a:p>
            <a:r>
              <a:rPr lang="cs-CZ" dirty="0" smtClean="0"/>
              <a:t> </a:t>
            </a:r>
            <a:r>
              <a:rPr lang="cs-CZ" dirty="0">
                <a:hlinkClick r:id="rId3"/>
              </a:rPr>
              <a:t>http://www.dointerieru.cz/data/usr_044_zaclony/oluvkonazaclone.jpg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63804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TEXTILNÍ ZBOŽÍ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   Potahové a dekorační textilie</a:t>
            </a:r>
          </a:p>
          <a:p>
            <a:pPr marL="0" indent="0">
              <a:buNone/>
            </a:pPr>
            <a:endParaRPr lang="cs-CZ" b="1" dirty="0" smtClean="0"/>
          </a:p>
          <a:p>
            <a:r>
              <a:rPr lang="cs-CZ" dirty="0" smtClean="0"/>
              <a:t>jsou tkaniny , pleteniny a netkané textilie ,</a:t>
            </a:r>
          </a:p>
          <a:p>
            <a:pPr marL="0" indent="0">
              <a:buNone/>
            </a:pPr>
            <a:r>
              <a:rPr lang="cs-CZ" dirty="0" smtClean="0"/>
              <a:t>    které slouží k doplnění a zkrášlení bytového</a:t>
            </a:r>
          </a:p>
          <a:p>
            <a:pPr marL="0" indent="0">
              <a:buNone/>
            </a:pPr>
            <a:r>
              <a:rPr lang="cs-CZ" dirty="0" smtClean="0"/>
              <a:t>    interiéru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u="sng" dirty="0" smtClean="0"/>
              <a:t>Materiály</a:t>
            </a:r>
            <a:r>
              <a:rPr lang="cs-CZ" dirty="0" smtClean="0"/>
              <a:t> :  vlna , bavlna , chemická vlákna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32456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TEXTILNÍ ZBOŽÍ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   Nábytkové a dekorační </a:t>
            </a:r>
            <a:r>
              <a:rPr lang="cs-CZ" b="1" dirty="0">
                <a:solidFill>
                  <a:schemeClr val="accent2"/>
                </a:solidFill>
              </a:rPr>
              <a:t>textilie</a:t>
            </a:r>
          </a:p>
          <a:p>
            <a:pPr marL="0" indent="0">
              <a:buNone/>
            </a:pPr>
            <a:r>
              <a:rPr lang="cs-CZ" dirty="0" smtClean="0"/>
              <a:t>    slouží při výrobě čalouněného nábytku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u="sng" dirty="0" smtClean="0"/>
              <a:t>Rozdělení :</a:t>
            </a:r>
          </a:p>
          <a:p>
            <a:pPr marL="0" indent="0">
              <a:buNone/>
            </a:pPr>
            <a:r>
              <a:rPr lang="cs-CZ" dirty="0" smtClean="0"/>
              <a:t>    potahové textilie – natrvalo spojeny s       </a:t>
            </a:r>
          </a:p>
          <a:p>
            <a:pPr marL="0" indent="0">
              <a:buNone/>
            </a:pPr>
            <a:r>
              <a:rPr lang="cs-CZ" dirty="0" smtClean="0"/>
              <a:t>                                    nábytkem</a:t>
            </a:r>
          </a:p>
          <a:p>
            <a:pPr marL="0" indent="0">
              <a:buNone/>
            </a:pPr>
            <a:r>
              <a:rPr lang="cs-CZ" dirty="0" smtClean="0"/>
              <a:t>    povlakové ochranné textilie – použití na 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ochranu potahových 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textilií , jsou snímatelné       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2046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TEXTILNÍ ZBOŽÍ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    Dekorační závěsové textilie</a:t>
            </a:r>
          </a:p>
          <a:p>
            <a:pPr marL="0" indent="0">
              <a:buNone/>
            </a:pPr>
            <a:r>
              <a:rPr lang="cs-CZ" b="1" dirty="0" smtClean="0"/>
              <a:t>    </a:t>
            </a:r>
            <a:r>
              <a:rPr lang="cs-CZ" dirty="0" smtClean="0"/>
              <a:t>slouží k praktickému účelu a zároveň</a:t>
            </a:r>
          </a:p>
          <a:p>
            <a:pPr marL="0" indent="0">
              <a:buNone/>
            </a:pPr>
            <a:r>
              <a:rPr lang="cs-CZ" dirty="0" smtClean="0"/>
              <a:t>    dekorují</a:t>
            </a:r>
          </a:p>
          <a:p>
            <a:pPr marL="0" indent="0">
              <a:buNone/>
            </a:pPr>
            <a:r>
              <a:rPr lang="cs-CZ" dirty="0" smtClean="0"/>
              <a:t>    důležité je sladění s ostatními bytovými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doplňky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u="sng" dirty="0" smtClean="0"/>
              <a:t>sortiment</a:t>
            </a:r>
            <a:r>
              <a:rPr lang="cs-CZ" dirty="0" smtClean="0"/>
              <a:t> :  závěsy , přehozy a doplňky</a:t>
            </a:r>
          </a:p>
          <a:p>
            <a:r>
              <a:rPr lang="cs-CZ" u="sng" dirty="0" smtClean="0"/>
              <a:t>materiál</a:t>
            </a:r>
            <a:r>
              <a:rPr lang="cs-CZ" dirty="0" smtClean="0"/>
              <a:t> :    tkaniny , pleteniny , netkané </a:t>
            </a:r>
          </a:p>
          <a:p>
            <a:pPr marL="0" indent="0">
              <a:buNone/>
            </a:pPr>
            <a:r>
              <a:rPr lang="cs-CZ" dirty="0" smtClean="0"/>
              <a:t>                        textilie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80052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TEXTILNÍ ZBOŽÍ 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    Stolní krytiny</a:t>
            </a:r>
          </a:p>
          <a:p>
            <a:r>
              <a:rPr lang="cs-CZ" dirty="0" smtClean="0"/>
              <a:t> snadno se umývají , chrání ubrusy z</a:t>
            </a:r>
          </a:p>
          <a:p>
            <a:pPr marL="0" indent="0">
              <a:buNone/>
            </a:pPr>
            <a:r>
              <a:rPr lang="cs-CZ" dirty="0" smtClean="0"/>
              <a:t>    textilního materiálu nebo je nahrazují</a:t>
            </a:r>
          </a:p>
          <a:p>
            <a:r>
              <a:rPr lang="cs-CZ" dirty="0" smtClean="0"/>
              <a:t> jsou málo odolné proti teplu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 druhy :</a:t>
            </a:r>
          </a:p>
          <a:p>
            <a:r>
              <a:rPr lang="cs-CZ" dirty="0" smtClean="0"/>
              <a:t> </a:t>
            </a:r>
            <a:r>
              <a:rPr lang="cs-CZ" u="sng" dirty="0" smtClean="0"/>
              <a:t>PVC ubrusovina </a:t>
            </a:r>
            <a:r>
              <a:rPr lang="cs-CZ" dirty="0" smtClean="0"/>
              <a:t>-  průhledná , neprůhledná</a:t>
            </a:r>
          </a:p>
          <a:p>
            <a:pPr marL="0" indent="0">
              <a:buNone/>
            </a:pPr>
            <a:r>
              <a:rPr lang="cs-CZ" dirty="0" smtClean="0"/>
              <a:t>                                     barevná , vzorová</a:t>
            </a:r>
          </a:p>
          <a:p>
            <a:pPr marL="0" indent="0">
              <a:buNone/>
            </a:pPr>
            <a:r>
              <a:rPr lang="cs-CZ" dirty="0" smtClean="0"/>
              <a:t>                                     na textilním podkladu</a:t>
            </a:r>
          </a:p>
          <a:p>
            <a:pPr marL="0" indent="0">
              <a:buNone/>
            </a:pPr>
            <a:r>
              <a:rPr lang="cs-CZ" dirty="0" smtClean="0"/>
              <a:t>                                     bez podkladu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4985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TEXTILNÍ ZBOŽÍ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   Skladování textilního zboží</a:t>
            </a:r>
          </a:p>
          <a:p>
            <a:r>
              <a:rPr lang="cs-CZ" dirty="0" smtClean="0"/>
              <a:t>skladujeme při teplotách od 10° C do 25°C</a:t>
            </a:r>
          </a:p>
          <a:p>
            <a:pPr marL="0" indent="0">
              <a:buNone/>
            </a:pPr>
            <a:r>
              <a:rPr lang="cs-CZ" dirty="0" smtClean="0"/>
              <a:t>                                relativní vlhkost vzduchu do</a:t>
            </a:r>
          </a:p>
          <a:p>
            <a:pPr marL="0" indent="0">
              <a:buNone/>
            </a:pPr>
            <a:r>
              <a:rPr lang="cs-CZ" dirty="0" smtClean="0"/>
              <a:t>                                70%</a:t>
            </a:r>
          </a:p>
          <a:p>
            <a:r>
              <a:rPr lang="cs-CZ" dirty="0" smtClean="0"/>
              <a:t>textilním výrobkům škodí přímé sluneční záření</a:t>
            </a:r>
          </a:p>
          <a:p>
            <a:r>
              <a:rPr lang="cs-CZ" dirty="0" smtClean="0"/>
              <a:t>sálavé teplo topných a osvětlovacích těles</a:t>
            </a:r>
          </a:p>
          <a:p>
            <a:r>
              <a:rPr lang="cs-CZ" dirty="0" smtClean="0"/>
              <a:t>zboží musí být v originálních obalech</a:t>
            </a:r>
          </a:p>
          <a:p>
            <a:r>
              <a:rPr lang="cs-CZ" dirty="0" smtClean="0"/>
              <a:t>uložené v regálech nebo zavěšené na ramínkách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93019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03848" y="260648"/>
            <a:ext cx="2602632" cy="562074"/>
          </a:xfrm>
        </p:spPr>
        <p:txBody>
          <a:bodyPr>
            <a:normAutofit/>
          </a:bodyPr>
          <a:lstStyle/>
          <a:p>
            <a:r>
              <a:rPr lang="cs-CZ" sz="1800" b="1" i="1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18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203848" y="3068960"/>
            <a:ext cx="2602632" cy="5620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1800" b="1" i="1" dirty="0" smtClean="0">
                <a:latin typeface="Times New Roman" pitchFamily="18" charset="0"/>
                <a:cs typeface="Times New Roman" pitchFamily="18" charset="0"/>
              </a:rPr>
              <a:t>Použité obrázky</a:t>
            </a:r>
            <a:endParaRPr lang="cs-CZ" sz="18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331640" y="4725145"/>
            <a:ext cx="5654385" cy="276999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200" dirty="0"/>
              <a:t>Pokud není uvedeno jinak, použitý materiál je z vlastních zdrojů autora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827584" y="1412776"/>
            <a:ext cx="66182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KAVINA , K . Zbožíznalství textilního , oděvního a kožedělného zboží .</a:t>
            </a:r>
          </a:p>
          <a:p>
            <a:r>
              <a:rPr lang="cs-CZ" dirty="0" smtClean="0"/>
              <a:t>1. </a:t>
            </a:r>
            <a:r>
              <a:rPr lang="cs-CZ" dirty="0" err="1" smtClean="0"/>
              <a:t>vyd</a:t>
            </a:r>
            <a:r>
              <a:rPr lang="cs-CZ" dirty="0" smtClean="0"/>
              <a:t> . Praha : IQ 147 , </a:t>
            </a:r>
            <a:r>
              <a:rPr lang="cs-CZ" dirty="0" err="1" smtClean="0"/>
              <a:t>spol</a:t>
            </a:r>
            <a:r>
              <a:rPr lang="cs-CZ" dirty="0" smtClean="0"/>
              <a:t> . s.r.o. , 1997 . </a:t>
            </a:r>
            <a:r>
              <a:rPr lang="cs-CZ" smtClean="0"/>
              <a:t>171 s.  </a:t>
            </a:r>
            <a:r>
              <a:rPr lang="cs-CZ" dirty="0" smtClean="0"/>
              <a:t>ISBN NEUVEDENO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47998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280</TotalTime>
  <Words>490</Words>
  <Application>Microsoft Office PowerPoint</Application>
  <PresentationFormat>Předvádění na obrazovce (4:3)</PresentationFormat>
  <Paragraphs>116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Snímek 1</vt:lpstr>
      <vt:lpstr>TEXTILNÍ ZBOŽÍ</vt:lpstr>
      <vt:lpstr>TEXTILNÍ ZBOŽÍ</vt:lpstr>
      <vt:lpstr>TEXTILNÍ ZBOŽÍ</vt:lpstr>
      <vt:lpstr>TEXTILNÍ ZBOŽÍ</vt:lpstr>
      <vt:lpstr>TEXTILNÍ ZBOŽÍ</vt:lpstr>
      <vt:lpstr>TEXTILNÍ ZBOŽÍ </vt:lpstr>
      <vt:lpstr>TEXTILNÍ ZBOŽÍ</vt:lpstr>
      <vt:lpstr>TEXTILNÍ ZBOŽÍ </vt:lpstr>
      <vt:lpstr>TEXTILNÍ ZBOŽÍ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Tony</dc:creator>
  <cp:lastModifiedBy>rodiče</cp:lastModifiedBy>
  <cp:revision>77</cp:revision>
  <dcterms:created xsi:type="dcterms:W3CDTF">2012-04-21T13:49:00Z</dcterms:created>
  <dcterms:modified xsi:type="dcterms:W3CDTF">2014-01-31T15:27:11Z</dcterms:modified>
</cp:coreProperties>
</file>