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i.idnes.cz/08/122/c460/TYN27b2b1_svicen_02.JPG" TargetMode="External"/><Relationship Id="rId2" Type="http://schemas.openxmlformats.org/officeDocument/2006/relationships/hyperlink" Target="http://www.skoda110r.cz/forum/32914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uhy.cz/media/vlizelin_skupinov__2.jpg" TargetMode="External"/><Relationship Id="rId2" Type="http://schemas.openxmlformats.org/officeDocument/2006/relationships/hyperlink" Target="http://www.slovane.cz/pic/plst/plst-32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ucniprace.cz/obchod/pletaci-prize/camilla-melir-hlavni.jpg" TargetMode="External"/><Relationship Id="rId2" Type="http://schemas.openxmlformats.org/officeDocument/2006/relationships/hyperlink" Target="http://www.stoklasa.cz/fotky/240168_7.jpg?20130517135627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xtilforum.cz/admin/files/page_photos/187/full_src_galanterie%20leonsk%C3%A9%20pr%C3%BDmky%20zlato.JPG" TargetMode="External"/><Relationship Id="rId2" Type="http://schemas.openxmlformats.org/officeDocument/2006/relationships/hyperlink" Target="http://www.stoklasa.cz/fotkymaxi/420630_1.jpg?2012103109273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rajky.ic.cz/files/K2%5b1%5d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15599952"/>
              </p:ext>
            </p:extLst>
          </p:nvPr>
        </p:nvGraphicFramePr>
        <p:xfrm>
          <a:off x="1047040" y="2132856"/>
          <a:ext cx="6792416" cy="35822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VY_32_INOVACE_MARTA_KAFKOVA_PRODEJ_TEXTILNIHO_ZBOZI_TEXTLNI_ZBOZI_PREZENTACE_14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Asistent prodeje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Prodej textilního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Textilní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zboží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Marta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Kafková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05.01. 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seznamující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 výrobky z netkané textilie a měkkou galanterií a jejich využití při odborném prodeji.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331640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Textilní zboží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Netkaná textilie</a:t>
            </a:r>
          </a:p>
          <a:p>
            <a:r>
              <a:rPr lang="cs-CZ" dirty="0" smtClean="0"/>
              <a:t>je plošný textilní útvar , který není vyroben tkaním ani pletením , ale zcela zvláštní</a:t>
            </a:r>
          </a:p>
          <a:p>
            <a:pPr marL="0" indent="0">
              <a:buNone/>
            </a:pPr>
            <a:r>
              <a:rPr lang="cs-CZ" dirty="0" smtClean="0"/>
              <a:t>    technologií , přímo z vláken různými způsoby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zpevněné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r>
              <a:rPr lang="cs-CZ" u="sng" dirty="0" smtClean="0"/>
              <a:t>rozdělení dle výroby </a:t>
            </a:r>
            <a:r>
              <a:rPr lang="cs-CZ" dirty="0" smtClean="0"/>
              <a:t>–    mechanicky vázané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chemicky pojené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plsti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78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Netkané textilie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u="sng" dirty="0" smtClean="0"/>
              <a:t>Výrobky  :</a:t>
            </a:r>
            <a:r>
              <a:rPr lang="cs-CZ" dirty="0" smtClean="0"/>
              <a:t>    </a:t>
            </a:r>
            <a:r>
              <a:rPr lang="cs-CZ" dirty="0" smtClean="0"/>
              <a:t>plsti, vatelín, </a:t>
            </a:r>
            <a:r>
              <a:rPr lang="cs-CZ" dirty="0" err="1" smtClean="0"/>
              <a:t>jekor</a:t>
            </a:r>
            <a:r>
              <a:rPr lang="cs-CZ" dirty="0" smtClean="0"/>
              <a:t>, </a:t>
            </a:r>
            <a:r>
              <a:rPr lang="cs-CZ" dirty="0" err="1" smtClean="0"/>
              <a:t>vlizelín</a:t>
            </a:r>
            <a:endParaRPr lang="cs-CZ" dirty="0" smtClean="0"/>
          </a:p>
          <a:p>
            <a:endParaRPr lang="cs-CZ" dirty="0" smtClean="0"/>
          </a:p>
          <a:p>
            <a:pPr marL="285750" indent="-285750">
              <a:buNone/>
            </a:pPr>
            <a:r>
              <a:rPr lang="cs-CZ" dirty="0" smtClean="0"/>
              <a:t>Odkaz 1) </a:t>
            </a:r>
            <a:endParaRPr lang="cs-CZ" b="1" dirty="0" smtClean="0"/>
          </a:p>
          <a:p>
            <a:pPr marL="285750" indent="-28575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www.skoda110r.cz/</a:t>
            </a:r>
            <a:r>
              <a:rPr lang="cs-CZ" dirty="0" err="1" smtClean="0">
                <a:hlinkClick r:id="rId2"/>
              </a:rPr>
              <a:t>forum</a:t>
            </a:r>
            <a:r>
              <a:rPr lang="cs-CZ" dirty="0" smtClean="0">
                <a:hlinkClick r:id="rId2"/>
              </a:rPr>
              <a:t>/32914.jpg</a:t>
            </a:r>
            <a:endParaRPr lang="cs-CZ" dirty="0" smtClean="0"/>
          </a:p>
          <a:p>
            <a:pPr marL="285750" indent="-285750">
              <a:buNone/>
            </a:pPr>
            <a:r>
              <a:rPr lang="cs-CZ" dirty="0" smtClean="0"/>
              <a:t>Odkaz 2) </a:t>
            </a:r>
            <a:endParaRPr lang="cs-CZ" dirty="0"/>
          </a:p>
          <a:p>
            <a:pPr marL="285750" indent="-28575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://i.idnes.cz/08/122/c460/TYN27b2b1_svicen_02.JPG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9230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Netkané textilie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 marL="285750" indent="-285750">
              <a:buNone/>
            </a:pPr>
            <a:r>
              <a:rPr lang="cs-CZ" dirty="0" smtClean="0"/>
              <a:t>Odkaz 3) </a:t>
            </a:r>
            <a:endParaRPr lang="cs-CZ" b="1" dirty="0" smtClean="0"/>
          </a:p>
          <a:p>
            <a:pPr marL="285750" indent="-28575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://www.slovane.cz/pic/plst/plst-32.jpg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Odkaz 4)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://www.stuhy.cz/media//vlizelin_skupinov__2.jpg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602128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0045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Textilní galanterie</a:t>
            </a:r>
          </a:p>
          <a:p>
            <a:r>
              <a:rPr lang="cs-CZ" u="sng" dirty="0" smtClean="0"/>
              <a:t>rozdělení</a:t>
            </a:r>
            <a:r>
              <a:rPr lang="cs-CZ" dirty="0" smtClean="0"/>
              <a:t>  -  měkká galanterie</a:t>
            </a:r>
          </a:p>
          <a:p>
            <a:pPr marL="0" indent="0">
              <a:buNone/>
            </a:pPr>
            <a:r>
              <a:rPr lang="cs-CZ" dirty="0" smtClean="0"/>
              <a:t>                        tvrdá galanterie</a:t>
            </a:r>
          </a:p>
          <a:p>
            <a:pPr marL="0" indent="0"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b="1" dirty="0" smtClean="0">
                <a:solidFill>
                  <a:schemeClr val="accent2"/>
                </a:solidFill>
              </a:rPr>
              <a:t>Měkká galanterie</a:t>
            </a:r>
          </a:p>
          <a:p>
            <a:r>
              <a:rPr lang="cs-CZ" b="1" dirty="0" smtClean="0"/>
              <a:t>Nitě</a:t>
            </a:r>
            <a:r>
              <a:rPr lang="cs-CZ" dirty="0" smtClean="0"/>
              <a:t>     -  stehovka , vrchní  a spodní šicí nitě ,</a:t>
            </a:r>
          </a:p>
          <a:p>
            <a:pPr marL="0" indent="0">
              <a:buNone/>
            </a:pPr>
            <a:r>
              <a:rPr lang="cs-CZ" dirty="0" smtClean="0"/>
              <a:t>                   dírkové hedvábí , elastické , </a:t>
            </a:r>
            <a:r>
              <a:rPr lang="cs-CZ" dirty="0" err="1" smtClean="0"/>
              <a:t>jeans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nitě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550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r>
              <a:rPr lang="cs-CZ" b="1" dirty="0" smtClean="0"/>
              <a:t>Příze</a:t>
            </a:r>
            <a:r>
              <a:rPr lang="cs-CZ" dirty="0" smtClean="0"/>
              <a:t>     -  pletací / na ruční a strojní pletení/</a:t>
            </a:r>
          </a:p>
          <a:p>
            <a:pPr marL="0" indent="0">
              <a:buNone/>
            </a:pPr>
            <a:r>
              <a:rPr lang="cs-CZ" dirty="0" smtClean="0"/>
              <a:t>                    háčkovací</a:t>
            </a:r>
          </a:p>
          <a:p>
            <a:pPr marL="0" indent="0">
              <a:buNone/>
            </a:pPr>
            <a:r>
              <a:rPr lang="cs-CZ" dirty="0" smtClean="0"/>
              <a:t>                    vyšívací</a:t>
            </a:r>
          </a:p>
          <a:p>
            <a:pPr marL="0" indent="0">
              <a:buNone/>
            </a:pPr>
            <a:r>
              <a:rPr lang="cs-CZ" dirty="0" smtClean="0"/>
              <a:t>                    látací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Stuhy</a:t>
            </a:r>
            <a:r>
              <a:rPr lang="cs-CZ" dirty="0" smtClean="0"/>
              <a:t>  -   úzká , plošná , tkaná textilie , která</a:t>
            </a:r>
          </a:p>
          <a:p>
            <a:pPr marL="0" indent="0">
              <a:buNone/>
            </a:pPr>
            <a:r>
              <a:rPr lang="cs-CZ" dirty="0" smtClean="0"/>
              <a:t>                    má pevné okraje a kolmé </a:t>
            </a:r>
          </a:p>
          <a:p>
            <a:pPr marL="0" indent="0">
              <a:buNone/>
            </a:pPr>
            <a:r>
              <a:rPr lang="cs-CZ" dirty="0" smtClean="0"/>
              <a:t>                    provázání nití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3467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/>
              <a:t>Prýmky</a:t>
            </a:r>
            <a:r>
              <a:rPr lang="cs-CZ" dirty="0" smtClean="0"/>
              <a:t>   -  úzká , plošná textilie , vyrobená</a:t>
            </a:r>
          </a:p>
          <a:p>
            <a:pPr marL="0" indent="0">
              <a:buNone/>
            </a:pPr>
            <a:r>
              <a:rPr lang="cs-CZ" dirty="0" smtClean="0"/>
              <a:t>                        jinými technikami než tkaním</a:t>
            </a:r>
          </a:p>
          <a:p>
            <a:pPr marL="0" indent="0">
              <a:buNone/>
            </a:pPr>
            <a:r>
              <a:rPr lang="cs-CZ" dirty="0" smtClean="0"/>
              <a:t>    druhy :       proplétané – ploché , dutinné</a:t>
            </a:r>
          </a:p>
          <a:p>
            <a:pPr marL="0" indent="0">
              <a:buNone/>
            </a:pPr>
            <a:r>
              <a:rPr lang="cs-CZ" dirty="0" smtClean="0"/>
              <a:t>                        prýmky galonové</a:t>
            </a:r>
          </a:p>
          <a:p>
            <a:r>
              <a:rPr lang="cs-CZ" b="1" dirty="0" smtClean="0"/>
              <a:t>Gumotextilní zboží </a:t>
            </a:r>
            <a:r>
              <a:rPr lang="cs-CZ" dirty="0" smtClean="0"/>
              <a:t>– stuhy a prýmky se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zapracovanými pružnými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přízemi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9695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/>
              <a:t>Leonské zboží  </a:t>
            </a:r>
            <a:r>
              <a:rPr lang="cs-CZ" dirty="0" smtClean="0"/>
              <a:t>-   příze , stuhy a prýmky se</a:t>
            </a:r>
          </a:p>
          <a:p>
            <a:pPr marL="0" indent="0">
              <a:buNone/>
            </a:pPr>
            <a:r>
              <a:rPr lang="cs-CZ" dirty="0" smtClean="0"/>
              <a:t>                                    s kovovým vláknem</a:t>
            </a:r>
          </a:p>
          <a:p>
            <a:r>
              <a:rPr lang="cs-CZ" b="1" dirty="0" smtClean="0"/>
              <a:t>Tyly , výšivky    </a:t>
            </a:r>
            <a:r>
              <a:rPr lang="cs-CZ" dirty="0" smtClean="0"/>
              <a:t>-  průhledná tkanina nebo</a:t>
            </a:r>
          </a:p>
          <a:p>
            <a:pPr marL="0" indent="0">
              <a:buNone/>
            </a:pPr>
            <a:r>
              <a:rPr lang="cs-CZ" dirty="0" smtClean="0"/>
              <a:t>                                    pletenina , vytvořená z jedné</a:t>
            </a:r>
          </a:p>
          <a:p>
            <a:pPr marL="0" indent="0">
              <a:buNone/>
            </a:pPr>
            <a:r>
              <a:rPr lang="cs-CZ" dirty="0" smtClean="0"/>
              <a:t>                                    nebo více soustav přízí na</a:t>
            </a:r>
          </a:p>
          <a:p>
            <a:pPr marL="0" indent="0">
              <a:buNone/>
            </a:pPr>
            <a:r>
              <a:rPr lang="cs-CZ" dirty="0" smtClean="0"/>
              <a:t>                                    speciálních strojích </a:t>
            </a:r>
          </a:p>
          <a:p>
            <a:pPr marL="0" indent="0">
              <a:buNone/>
            </a:pPr>
            <a:r>
              <a:rPr lang="cs-CZ" dirty="0" smtClean="0"/>
              <a:t>                                    </a:t>
            </a:r>
            <a:r>
              <a:rPr lang="cs-CZ" dirty="0" smtClean="0"/>
              <a:t>/</a:t>
            </a:r>
            <a:r>
              <a:rPr lang="cs-CZ" dirty="0" err="1" smtClean="0"/>
              <a:t>bobinetové</a:t>
            </a:r>
            <a:r>
              <a:rPr lang="cs-CZ" dirty="0" smtClean="0"/>
              <a:t> </a:t>
            </a:r>
            <a:r>
              <a:rPr lang="cs-CZ" dirty="0" smtClean="0"/>
              <a:t>stroje/     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4029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/>
              <a:t>Krajky</a:t>
            </a:r>
            <a:r>
              <a:rPr lang="cs-CZ" dirty="0" smtClean="0"/>
              <a:t>  -  průhledná , vzdušná , vzorovaná</a:t>
            </a:r>
          </a:p>
          <a:p>
            <a:pPr marL="0" indent="0">
              <a:buNone/>
            </a:pPr>
            <a:r>
              <a:rPr lang="cs-CZ" dirty="0" smtClean="0"/>
              <a:t>                     tkanina nebo pletenina , která je</a:t>
            </a:r>
          </a:p>
          <a:p>
            <a:pPr marL="0" indent="0">
              <a:buNone/>
            </a:pPr>
            <a:r>
              <a:rPr lang="cs-CZ" dirty="0" smtClean="0"/>
              <a:t>                     vytvořena na speciálních strojích</a:t>
            </a:r>
          </a:p>
          <a:p>
            <a:pPr marL="0" indent="0">
              <a:buNone/>
            </a:pPr>
            <a:r>
              <a:rPr lang="cs-CZ" dirty="0" smtClean="0"/>
              <a:t>                     zvláštními technikami –</a:t>
            </a:r>
          </a:p>
          <a:p>
            <a:pPr marL="0" indent="0">
              <a:buNone/>
            </a:pPr>
            <a:r>
              <a:rPr lang="cs-CZ" dirty="0" smtClean="0"/>
              <a:t>                     </a:t>
            </a:r>
            <a:r>
              <a:rPr lang="cs-CZ" u="sng" dirty="0" smtClean="0"/>
              <a:t>vazbami z více soustav nití  </a:t>
            </a:r>
            <a:endParaRPr lang="cs-CZ" u="sng" dirty="0"/>
          </a:p>
        </p:txBody>
      </p:sp>
    </p:spTree>
    <p:extLst>
      <p:ext uri="{BB962C8B-B14F-4D97-AF65-F5344CB8AC3E}">
        <p14:creationId xmlns="" xmlns:p14="http://schemas.microsoft.com/office/powerpoint/2010/main" val="263531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b="1" dirty="0" smtClean="0"/>
              <a:t>Umělé květiny a ovoce , výrobky ruční práce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Ostatní měkká galanterie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 smtClean="0"/>
              <a:t>                   záplaty , vycpávky , aplikace ,</a:t>
            </a:r>
          </a:p>
          <a:p>
            <a:pPr marL="0" indent="0">
              <a:buNone/>
            </a:pPr>
            <a:r>
              <a:rPr lang="cs-CZ" dirty="0" smtClean="0"/>
              <a:t>                   šle , náplety , smuteční pásky , šátky ,</a:t>
            </a:r>
          </a:p>
          <a:p>
            <a:pPr marL="0" indent="0">
              <a:buNone/>
            </a:pPr>
            <a:r>
              <a:rPr lang="cs-CZ" dirty="0" smtClean="0"/>
              <a:t>                   šálky , vázanky , motýlky , střihy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3590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endParaRPr lang="cs-CZ" dirty="0"/>
          </a:p>
          <a:p>
            <a:pPr marL="285750" indent="-285750">
              <a:buNone/>
            </a:pPr>
            <a:r>
              <a:rPr lang="cs-CZ" dirty="0" smtClean="0"/>
              <a:t>Odkaz 5) </a:t>
            </a:r>
            <a:endParaRPr lang="cs-CZ" b="1" dirty="0" smtClean="0"/>
          </a:p>
          <a:p>
            <a:pPr marL="285750" indent="-28575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www.stoklasa.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/fotky/240168_7.jpg?20130517135627</a:t>
            </a:r>
            <a:endParaRPr lang="cs-CZ" dirty="0" smtClean="0"/>
          </a:p>
          <a:p>
            <a:pPr marL="285750" indent="-285750">
              <a:buNone/>
            </a:pPr>
            <a:endParaRPr lang="cs-CZ" dirty="0" smtClean="0"/>
          </a:p>
          <a:p>
            <a:pPr marL="285750" indent="-285750">
              <a:buNone/>
            </a:pPr>
            <a:r>
              <a:rPr lang="cs-CZ" dirty="0" smtClean="0"/>
              <a:t>Odkaz 6) </a:t>
            </a:r>
            <a:endParaRPr lang="cs-CZ" b="1" dirty="0" smtClean="0"/>
          </a:p>
          <a:p>
            <a:pPr marL="285750" indent="-28575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://www.rucniprace.cz/obchod/pletaci-prize/camilla-melir-hlavni.jpg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8903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 marL="0" indent="0">
              <a:buNone/>
            </a:pPr>
            <a:r>
              <a:rPr lang="cs-CZ" dirty="0" smtClean="0"/>
              <a:t>Odkaz 7) 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www.stoklasa.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fotkymaxi</a:t>
            </a:r>
            <a:r>
              <a:rPr lang="cs-CZ" dirty="0" smtClean="0">
                <a:hlinkClick r:id="rId2"/>
              </a:rPr>
              <a:t>/420630_1.jpg?20121031092737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Odkaz 8) </a:t>
            </a:r>
            <a:endParaRPr lang="cs-CZ" b="1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://www.textilforum.cz/admin/files/page_photos/187/full_src_galanterie%20leonsk%C3%A9%20pr%C3%BDmky%20zlato.JPG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879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TEXTILNÍ ZBOŽÍ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   Měkká galanterie</a:t>
            </a:r>
          </a:p>
          <a:p>
            <a:pPr>
              <a:buNone/>
            </a:pPr>
            <a:r>
              <a:rPr lang="cs-CZ" dirty="0" smtClean="0"/>
              <a:t>Odkaz 9) </a:t>
            </a:r>
            <a:endParaRPr lang="cs-CZ" b="1" dirty="0" smtClean="0"/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://www.krajky.ic.cz/files/K2%5B1%5D.jpg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48410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203848" y="3068960"/>
            <a:ext cx="2602632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4653137"/>
            <a:ext cx="5366353" cy="27699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200" dirty="0"/>
              <a:t>Pokud není uvedeno jinak, použitý materiál je z vlastních zdrojů autora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1340768"/>
            <a:ext cx="6618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KAVINA , K . Zbožíznalství textilního , oděvního a kožedělného zboží .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vyd</a:t>
            </a:r>
            <a:r>
              <a:rPr lang="cs-CZ" dirty="0" smtClean="0"/>
              <a:t> . Praha : IQ 147 , </a:t>
            </a:r>
            <a:r>
              <a:rPr lang="cs-CZ" dirty="0" err="1" smtClean="0"/>
              <a:t>spol</a:t>
            </a:r>
            <a:r>
              <a:rPr lang="cs-CZ" dirty="0" smtClean="0"/>
              <a:t> . s.r.o. , 1997 . </a:t>
            </a:r>
            <a:r>
              <a:rPr lang="cs-CZ" smtClean="0"/>
              <a:t>171 s.  </a:t>
            </a:r>
            <a:r>
              <a:rPr lang="cs-CZ" dirty="0" smtClean="0"/>
              <a:t>ISBN NEUVEDENO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4799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202</TotalTime>
  <Words>511</Words>
  <Application>Microsoft Office PowerPoint</Application>
  <PresentationFormat>Předvádění na obrazovce (4:3)</PresentationFormat>
  <Paragraphs>129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Arkýř</vt:lpstr>
      <vt:lpstr>Snímek 1</vt:lpstr>
      <vt:lpstr>TEXTILNÍ ZBOŽÍ</vt:lpstr>
      <vt:lpstr>TEXTILNÍ ZBOŽÍ</vt:lpstr>
      <vt:lpstr>TEXTILNÍ ZBOŽÍ</vt:lpstr>
      <vt:lpstr>TEXTILNÍ ZBOŽÍ</vt:lpstr>
      <vt:lpstr>TEXTILNÍ ZBOŽÍ </vt:lpstr>
      <vt:lpstr>TEXTILNÍ ZBOŽÍ</vt:lpstr>
      <vt:lpstr>TEXTILNÍ ZBOŽÍ</vt:lpstr>
      <vt:lpstr>TEXTILNÍ ZBOŽÍ</vt:lpstr>
      <vt:lpstr>TEXTILNÍ ZBOŽÍ</vt:lpstr>
      <vt:lpstr>TEXTILNÍ ZBOŽÍ </vt:lpstr>
      <vt:lpstr>TEXTILNÍ ZBOŽÍ</vt:lpstr>
      <vt:lpstr>TEXTILNÍ ZBOŽÍ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Tony</dc:creator>
  <cp:lastModifiedBy>Dum</cp:lastModifiedBy>
  <cp:revision>87</cp:revision>
  <dcterms:created xsi:type="dcterms:W3CDTF">2012-04-21T13:49:00Z</dcterms:created>
  <dcterms:modified xsi:type="dcterms:W3CDTF">2014-02-01T11:58:04Z</dcterms:modified>
</cp:coreProperties>
</file>