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olatextilu.cz/tkaniny/index.php?page=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olatextilu.cz/tkaniny/index.php?page=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eave.jpg" TargetMode="External"/><Relationship Id="rId2" Type="http://schemas.openxmlformats.org/officeDocument/2006/relationships/hyperlink" Target="http://cs.wikipedia.org/wiki/Soubor:Tabby1asm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%C3%B6perbindung_Fischgrat.jpeg" TargetMode="External"/><Relationship Id="rId2" Type="http://schemas.openxmlformats.org/officeDocument/2006/relationships/hyperlink" Target="http://cs.wikipedia.org/wiki/Soubor:22twillsm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12353417"/>
              </p:ext>
            </p:extLst>
          </p:nvPr>
        </p:nvGraphicFramePr>
        <p:xfrm>
          <a:off x="1047040" y="2132856"/>
          <a:ext cx="6792416" cy="35822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VY_32_INOVACE_MARTA_KAFKOVA_PRODEJ_TEXTILNIHO_ZBOZI_TKANINY_PREZENTACE_05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Tkaniny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03.11.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jednotlivými druhy tkanin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Tkaniny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PRODEJ TEXTILNÍHO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6841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Základní vazby tkanin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 Tkanina vzniká vzájemným provázáním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nejméně dvou soustav nití 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</a:p>
          <a:p>
            <a:r>
              <a:rPr lang="cs-CZ" b="1" dirty="0" smtClean="0"/>
              <a:t>Osnova  - </a:t>
            </a:r>
            <a:r>
              <a:rPr lang="cs-CZ" dirty="0" smtClean="0"/>
              <a:t>podélná soustava</a:t>
            </a:r>
          </a:p>
          <a:p>
            <a:r>
              <a:rPr lang="cs-CZ" b="1" dirty="0" smtClean="0"/>
              <a:t>Útek       - </a:t>
            </a:r>
            <a:r>
              <a:rPr lang="cs-CZ" dirty="0" smtClean="0"/>
              <a:t>příčná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632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Vazby tkanin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dirty="0" smtClean="0"/>
              <a:t>jsou důležité pro :    - konstrukci textilie</a:t>
            </a:r>
          </a:p>
          <a:p>
            <a:pPr marL="0" indent="0">
              <a:buNone/>
            </a:pPr>
            <a:r>
              <a:rPr lang="cs-CZ" dirty="0" smtClean="0"/>
              <a:t>                                     - tvorbu vzoru</a:t>
            </a:r>
          </a:p>
          <a:p>
            <a:pPr marL="0" indent="0">
              <a:buNone/>
            </a:pPr>
            <a:r>
              <a:rPr lang="cs-CZ" dirty="0" smtClean="0"/>
              <a:t>                                     - vzhled + vlastnosti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budoucího materiálu</a:t>
            </a:r>
          </a:p>
          <a:p>
            <a:r>
              <a:rPr lang="cs-CZ" dirty="0" smtClean="0"/>
              <a:t>vazba má vliv na    -  pevnost , pružnost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- tuhost , splývavost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- omak materiálu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029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Vazný bod  </a:t>
            </a:r>
            <a:r>
              <a:rPr lang="cs-CZ" dirty="0" smtClean="0"/>
              <a:t>-  místo, kde se kříží osnovní nit</a:t>
            </a:r>
          </a:p>
          <a:p>
            <a:pPr marL="0" indent="0">
              <a:buNone/>
            </a:pPr>
            <a:r>
              <a:rPr lang="cs-CZ" dirty="0" smtClean="0"/>
              <a:t>                            s útkovou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 1)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://www.skolatextilu.cz/tkaniny/index.php?page=2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0217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Střída vazby  </a:t>
            </a:r>
            <a:r>
              <a:rPr lang="cs-CZ" dirty="0" smtClean="0"/>
              <a:t> -  </a:t>
            </a:r>
          </a:p>
          <a:p>
            <a:r>
              <a:rPr lang="cs-CZ" dirty="0" smtClean="0"/>
              <a:t>určitý počet osnovních a útkových vazných</a:t>
            </a:r>
          </a:p>
          <a:p>
            <a:pPr marL="0" indent="0">
              <a:buNone/>
            </a:pPr>
            <a:r>
              <a:rPr lang="cs-CZ" dirty="0" smtClean="0"/>
              <a:t>    bodů , které se v tkanině neustále opakují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2)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://www.skolatextilu.cz/tkaniny/index.php?page=2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6237312"/>
            <a:ext cx="3528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6660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Střída vzoru</a:t>
            </a:r>
          </a:p>
          <a:p>
            <a:pPr marL="0" indent="0">
              <a:buNone/>
            </a:pPr>
            <a:r>
              <a:rPr lang="cs-CZ" dirty="0" smtClean="0"/>
              <a:t>    určitý počet nití osnovních a útkových ,</a:t>
            </a:r>
          </a:p>
          <a:p>
            <a:pPr marL="0" indent="0">
              <a:buNone/>
            </a:pPr>
            <a:r>
              <a:rPr lang="cs-CZ" dirty="0" smtClean="0"/>
              <a:t>    které tvoří vzor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Dostava</a:t>
            </a:r>
          </a:p>
          <a:p>
            <a:pPr marL="0" indent="0">
              <a:buNone/>
            </a:pPr>
            <a:r>
              <a:rPr lang="cs-CZ" dirty="0" smtClean="0"/>
              <a:t>    je osnovní nebo útková , vyjadřuje počet</a:t>
            </a:r>
          </a:p>
          <a:p>
            <a:pPr marL="0" indent="0">
              <a:buNone/>
            </a:pPr>
            <a:r>
              <a:rPr lang="cs-CZ" dirty="0" smtClean="0"/>
              <a:t>    osnovních nití ve tkanině na jednotku</a:t>
            </a:r>
          </a:p>
          <a:p>
            <a:pPr marL="0" indent="0">
              <a:buNone/>
            </a:pPr>
            <a:r>
              <a:rPr lang="cs-CZ" dirty="0" smtClean="0"/>
              <a:t>    délky cca 100mm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141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Základní vazby tkanin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Plátnová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Odkaz </a:t>
            </a:r>
            <a:r>
              <a:rPr lang="cs-CZ" dirty="0" smtClean="0"/>
              <a:t>3) </a:t>
            </a:r>
            <a:endParaRPr lang="cs-CZ" b="1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://cs.wikipedia.org/wiki/Soubor:Tabby1asm.png</a:t>
            </a:r>
            <a:endParaRPr lang="cs-CZ" dirty="0"/>
          </a:p>
          <a:p>
            <a:r>
              <a:rPr lang="cs-CZ" dirty="0" smtClean="0"/>
              <a:t>Odkaz </a:t>
            </a:r>
            <a:r>
              <a:rPr lang="cs-CZ" dirty="0" smtClean="0"/>
              <a:t>4) </a:t>
            </a:r>
            <a:endParaRPr lang="cs-CZ" b="1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://cs.wikipedia.org/wiki/Soubor:Weave.jpg</a:t>
            </a:r>
            <a:endParaRPr lang="cs-CZ" dirty="0"/>
          </a:p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597352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830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Základní vazby tkanin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Keprová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Odkaz </a:t>
            </a:r>
            <a:r>
              <a:rPr lang="cs-CZ" dirty="0" smtClean="0"/>
              <a:t>5) </a:t>
            </a:r>
            <a:endParaRPr lang="cs-CZ" b="1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://cs.wikipedia.org/wiki/Soubor:22twillsm.png</a:t>
            </a:r>
            <a:endParaRPr lang="cs-CZ" dirty="0"/>
          </a:p>
          <a:p>
            <a:r>
              <a:rPr lang="cs-CZ" dirty="0" smtClean="0"/>
              <a:t>Odkaz </a:t>
            </a:r>
            <a:r>
              <a:rPr lang="cs-CZ" dirty="0" smtClean="0"/>
              <a:t>6) </a:t>
            </a:r>
            <a:endParaRPr lang="cs-CZ" b="1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://cs.wikipedia.org/wiki/Soubor:K%C3%B6perbindung_Fischgrat.jpeg</a:t>
            </a:r>
            <a:endParaRPr lang="cs-CZ" dirty="0"/>
          </a:p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932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2423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Barevnost tkanin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/>
              <a:t> </a:t>
            </a:r>
            <a:r>
              <a:rPr lang="cs-CZ" dirty="0" smtClean="0"/>
              <a:t>tkané z různých druhů barevné příze</a:t>
            </a:r>
          </a:p>
          <a:p>
            <a:r>
              <a:rPr lang="cs-CZ" dirty="0"/>
              <a:t> </a:t>
            </a:r>
            <a:r>
              <a:rPr lang="cs-CZ" dirty="0" smtClean="0"/>
              <a:t>potištěné – na jedné niti je více barev</a:t>
            </a:r>
          </a:p>
          <a:p>
            <a:endParaRPr lang="cs-CZ" dirty="0"/>
          </a:p>
          <a:p>
            <a:r>
              <a:rPr lang="cs-CZ" dirty="0" smtClean="0"/>
              <a:t>při tkaní jdou vazby kombinovat, </a:t>
            </a:r>
          </a:p>
          <a:p>
            <a:r>
              <a:rPr lang="cs-CZ" dirty="0" smtClean="0"/>
              <a:t>mohou  se používat i zdvojené nitě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961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4509121"/>
            <a:ext cx="5366353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6618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 . Zbožíznalství textilního , oděvního a kožedělného zboží .</a:t>
            </a:r>
          </a:p>
          <a:p>
            <a:r>
              <a:rPr lang="cs-CZ" dirty="0" smtClean="0"/>
              <a:t>1 . </a:t>
            </a:r>
            <a:r>
              <a:rPr lang="cs-CZ" dirty="0" err="1" smtClean="0"/>
              <a:t>vyd</a:t>
            </a:r>
            <a:r>
              <a:rPr lang="cs-CZ" dirty="0" smtClean="0"/>
              <a:t> . Praha : IQ 147 , spol. s.r.o. , 1997 . </a:t>
            </a:r>
            <a:r>
              <a:rPr lang="cs-CZ" smtClean="0"/>
              <a:t>171 s.  </a:t>
            </a:r>
            <a:r>
              <a:rPr lang="cs-CZ" dirty="0" smtClean="0"/>
              <a:t>ISBN NEUVEDENO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358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1_Arkýř</vt:lpstr>
      <vt:lpstr>Snímek 1</vt:lpstr>
      <vt:lpstr>PRODEJ TEXTILNÍHO ZBOŽÍ</vt:lpstr>
      <vt:lpstr>TKANINY</vt:lpstr>
      <vt:lpstr>TKANINY</vt:lpstr>
      <vt:lpstr>TKANINY</vt:lpstr>
      <vt:lpstr>TKANINY</vt:lpstr>
      <vt:lpstr>TKANINY</vt:lpstr>
      <vt:lpstr>TKANINY</vt:lpstr>
      <vt:lpstr>TKANINY </vt:lpstr>
      <vt:lpstr>TKANINY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77</cp:revision>
  <dcterms:created xsi:type="dcterms:W3CDTF">2012-04-21T13:49:00Z</dcterms:created>
  <dcterms:modified xsi:type="dcterms:W3CDTF">2014-01-31T15:31:43Z</dcterms:modified>
</cp:coreProperties>
</file>