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5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97977381"/>
              </p:ext>
            </p:extLst>
          </p:nvPr>
        </p:nvGraphicFramePr>
        <p:xfrm>
          <a:off x="1047040" y="2132856"/>
          <a:ext cx="6792416" cy="3624509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VY_32_INOVACE_MARTA_KAFKOVA_PRODEJ_TEXTILNIHO_ZBOZI_VYROBKY_Z_TKANIN_PREZENTACE_07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Výrobky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z tkanin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3845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03.11.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výrobky z tkanin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Výrobky z tkanin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= kusové zboží , určené k užívání bez dalších úprav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vyrobené z tkanin          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Obrubované zboží</a:t>
            </a:r>
          </a:p>
          <a:p>
            <a:pPr marL="0" indent="0">
              <a:buNone/>
            </a:pPr>
            <a:r>
              <a:rPr lang="cs-CZ" dirty="0" smtClean="0"/>
              <a:t>členění   -  stolní zboží            </a:t>
            </a:r>
          </a:p>
          <a:p>
            <a:pPr marL="0" indent="0">
              <a:buNone/>
            </a:pPr>
            <a:r>
              <a:rPr lang="cs-CZ" dirty="0" smtClean="0"/>
              <a:t>                  utěrky</a:t>
            </a:r>
          </a:p>
          <a:p>
            <a:pPr marL="0" indent="0">
              <a:buNone/>
            </a:pPr>
            <a:r>
              <a:rPr lang="cs-CZ" dirty="0" smtClean="0"/>
              <a:t>                  ručníky</a:t>
            </a:r>
          </a:p>
          <a:p>
            <a:pPr marL="0" indent="0">
              <a:buNone/>
            </a:pPr>
            <a:r>
              <a:rPr lang="cs-CZ" dirty="0" smtClean="0"/>
              <a:t>                  dětské pleny a osušky</a:t>
            </a:r>
          </a:p>
          <a:p>
            <a:pPr marL="0" indent="0">
              <a:buNone/>
            </a:pPr>
            <a:r>
              <a:rPr lang="cs-CZ" dirty="0" smtClean="0"/>
              <a:t>                  kapesníky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909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2"/>
                </a:solidFill>
              </a:rPr>
              <a:t>Stolní zboží</a:t>
            </a:r>
          </a:p>
          <a:p>
            <a:r>
              <a:rPr lang="cs-CZ" dirty="0" smtClean="0"/>
              <a:t>veškeré textilní zboží používané k prostírání</a:t>
            </a:r>
          </a:p>
          <a:p>
            <a:pPr marL="0" indent="0">
              <a:buNone/>
            </a:pPr>
            <a:r>
              <a:rPr lang="cs-CZ" dirty="0" smtClean="0"/>
              <a:t>    stolu , snadno </a:t>
            </a:r>
            <a:r>
              <a:rPr lang="cs-CZ" dirty="0" err="1" smtClean="0"/>
              <a:t>ošetřovatelné</a:t>
            </a:r>
            <a:r>
              <a:rPr lang="cs-CZ" dirty="0" smtClean="0"/>
              <a:t> , s úpravami</a:t>
            </a:r>
          </a:p>
          <a:p>
            <a:pPr marL="0" indent="0">
              <a:buNone/>
            </a:pPr>
            <a:r>
              <a:rPr lang="cs-CZ" dirty="0" smtClean="0"/>
              <a:t>    proti skvrnám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materiály :  tkaniny z bavlny , lnu , viskózy ,</a:t>
            </a:r>
          </a:p>
          <a:p>
            <a:pPr marL="0" indent="0">
              <a:buNone/>
            </a:pPr>
            <a:r>
              <a:rPr lang="cs-CZ" dirty="0" smtClean="0"/>
              <a:t>                        polyesteru</a:t>
            </a:r>
          </a:p>
          <a:p>
            <a:pPr marL="0" indent="0">
              <a:buNone/>
            </a:pPr>
            <a:r>
              <a:rPr lang="cs-CZ" dirty="0" smtClean="0"/>
              <a:t>                        různých úprav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735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Stolní zboží </a:t>
            </a:r>
          </a:p>
          <a:p>
            <a:pPr marL="0" indent="0">
              <a:buNone/>
            </a:pPr>
            <a:r>
              <a:rPr lang="cs-CZ" dirty="0" smtClean="0"/>
              <a:t>členění : </a:t>
            </a:r>
          </a:p>
          <a:p>
            <a:r>
              <a:rPr lang="cs-CZ" b="1" dirty="0" smtClean="0"/>
              <a:t>ubrusy</a:t>
            </a:r>
            <a:r>
              <a:rPr lang="cs-CZ" dirty="0" smtClean="0"/>
              <a:t>        čtvercové</a:t>
            </a:r>
          </a:p>
          <a:p>
            <a:pPr marL="0" indent="0">
              <a:buNone/>
            </a:pPr>
            <a:r>
              <a:rPr lang="cs-CZ" dirty="0" smtClean="0"/>
              <a:t>                         obdélníkové</a:t>
            </a:r>
          </a:p>
          <a:p>
            <a:pPr marL="0" indent="0">
              <a:buNone/>
            </a:pPr>
            <a:r>
              <a:rPr lang="cs-CZ" dirty="0" smtClean="0"/>
              <a:t>                         kulaté</a:t>
            </a:r>
          </a:p>
          <a:p>
            <a:pPr marL="0" indent="0">
              <a:buNone/>
            </a:pPr>
            <a:r>
              <a:rPr lang="cs-CZ" dirty="0" smtClean="0"/>
              <a:t>                         oválné  </a:t>
            </a:r>
          </a:p>
          <a:p>
            <a:r>
              <a:rPr lang="cs-CZ" b="1" dirty="0" err="1" smtClean="0"/>
              <a:t>naprony</a:t>
            </a:r>
            <a:r>
              <a:rPr lang="cs-CZ" dirty="0" smtClean="0"/>
              <a:t> =   menší čtvercový ubrus , překrývající</a:t>
            </a:r>
          </a:p>
          <a:p>
            <a:pPr marL="0" indent="0">
              <a:buNone/>
            </a:pPr>
            <a:r>
              <a:rPr lang="cs-CZ" dirty="0" smtClean="0"/>
              <a:t>                         velký ubrus na stole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009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Stolní  zboží </a:t>
            </a:r>
          </a:p>
          <a:p>
            <a:r>
              <a:rPr lang="cs-CZ" b="1" dirty="0" smtClean="0"/>
              <a:t>prostírání</a:t>
            </a:r>
          </a:p>
          <a:p>
            <a:r>
              <a:rPr lang="cs-CZ" b="1" dirty="0" smtClean="0"/>
              <a:t>ubrousky</a:t>
            </a:r>
          </a:p>
          <a:p>
            <a:r>
              <a:rPr lang="cs-CZ" b="1" dirty="0" smtClean="0"/>
              <a:t>běhouny</a:t>
            </a:r>
            <a:r>
              <a:rPr lang="cs-CZ" dirty="0" smtClean="0"/>
              <a:t>  =  pás ubrusoviny , který se pokládá          </a:t>
            </a:r>
          </a:p>
          <a:p>
            <a:pPr marL="0" indent="0">
              <a:buNone/>
            </a:pPr>
            <a:r>
              <a:rPr lang="cs-CZ" b="1" dirty="0" smtClean="0"/>
              <a:t>                          </a:t>
            </a:r>
            <a:r>
              <a:rPr lang="cs-CZ" dirty="0" smtClean="0"/>
              <a:t>na obdélníkový ubrus</a:t>
            </a:r>
          </a:p>
          <a:p>
            <a:pPr marL="0" indent="0">
              <a:buNone/>
            </a:pPr>
            <a:r>
              <a:rPr lang="cs-CZ" b="1" dirty="0" smtClean="0"/>
              <a:t>   utěrky</a:t>
            </a:r>
          </a:p>
          <a:p>
            <a:r>
              <a:rPr lang="cs-CZ" dirty="0" smtClean="0"/>
              <a:t>materiál</a:t>
            </a:r>
            <a:r>
              <a:rPr lang="cs-CZ" b="1" dirty="0" smtClean="0"/>
              <a:t>  -    </a:t>
            </a:r>
            <a:r>
              <a:rPr lang="cs-CZ" dirty="0" smtClean="0"/>
              <a:t>tkaniny  z bavlny , lnu , směsi</a:t>
            </a:r>
          </a:p>
          <a:p>
            <a:pPr marL="0" indent="0">
              <a:buNone/>
            </a:pPr>
            <a:r>
              <a:rPr lang="cs-CZ" dirty="0" smtClean="0"/>
              <a:t>                         hladké , froté , vaflové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394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 Utěrky</a:t>
            </a:r>
          </a:p>
          <a:p>
            <a:r>
              <a:rPr lang="cs-CZ" dirty="0" smtClean="0"/>
              <a:t>členění :      na nádobí </a:t>
            </a:r>
          </a:p>
          <a:p>
            <a:pPr marL="0" indent="0">
              <a:buNone/>
            </a:pPr>
            <a:r>
              <a:rPr lang="cs-CZ" dirty="0" smtClean="0"/>
              <a:t>                       leštící utěrky</a:t>
            </a:r>
          </a:p>
          <a:p>
            <a:pPr marL="0" indent="0">
              <a:buNone/>
            </a:pPr>
            <a:r>
              <a:rPr lang="cs-CZ" dirty="0" smtClean="0"/>
              <a:t>                       prachovky </a:t>
            </a:r>
          </a:p>
          <a:p>
            <a:pPr marL="0" indent="0">
              <a:buNone/>
            </a:pPr>
            <a:r>
              <a:rPr lang="cs-CZ" b="1" dirty="0" smtClean="0"/>
              <a:t> Ručníky </a:t>
            </a:r>
          </a:p>
          <a:p>
            <a:r>
              <a:rPr lang="cs-CZ" dirty="0" smtClean="0"/>
              <a:t>materiál  -  bavlna , len , směsové materiály ,</a:t>
            </a:r>
          </a:p>
          <a:p>
            <a:pPr marL="0" indent="0">
              <a:buNone/>
            </a:pPr>
            <a:r>
              <a:rPr lang="cs-CZ" dirty="0" smtClean="0"/>
              <a:t>                       mikrovlákno</a:t>
            </a:r>
          </a:p>
          <a:p>
            <a:pPr marL="0" indent="0">
              <a:buNone/>
            </a:pPr>
            <a:r>
              <a:rPr lang="cs-CZ" dirty="0" smtClean="0"/>
              <a:t>                       froté , vaflové , damaškové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4139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Ručníky</a:t>
            </a:r>
          </a:p>
          <a:p>
            <a:r>
              <a:rPr lang="cs-CZ" dirty="0" smtClean="0"/>
              <a:t>členění  -  ručníky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osušky</a:t>
            </a:r>
          </a:p>
          <a:p>
            <a:pPr marL="0" indent="0">
              <a:buNone/>
            </a:pPr>
            <a:r>
              <a:rPr lang="cs-CZ" dirty="0" smtClean="0"/>
              <a:t>                    žínky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Dětské pleny a osušky</a:t>
            </a:r>
          </a:p>
          <a:p>
            <a:r>
              <a:rPr lang="cs-CZ" dirty="0" err="1" smtClean="0"/>
              <a:t>tetra</a:t>
            </a:r>
            <a:r>
              <a:rPr lang="cs-CZ" dirty="0" smtClean="0"/>
              <a:t> zboží</a:t>
            </a:r>
          </a:p>
          <a:p>
            <a:r>
              <a:rPr lang="cs-CZ" dirty="0" smtClean="0"/>
              <a:t>materiál 100% bavlna</a:t>
            </a:r>
          </a:p>
          <a:p>
            <a:r>
              <a:rPr lang="cs-CZ" dirty="0" smtClean="0"/>
              <a:t>dutinná vazba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7166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Kapesníky</a:t>
            </a:r>
          </a:p>
          <a:p>
            <a:r>
              <a:rPr lang="cs-CZ" dirty="0" smtClean="0"/>
              <a:t>materiál  -  bavlna , batist</a:t>
            </a:r>
          </a:p>
          <a:p>
            <a:r>
              <a:rPr lang="cs-CZ" dirty="0" smtClean="0"/>
              <a:t>členění    -  pánské / běžné , pracovní ,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společenské/</a:t>
            </a:r>
          </a:p>
          <a:p>
            <a:pPr marL="0" indent="0">
              <a:buNone/>
            </a:pPr>
            <a:r>
              <a:rPr lang="cs-CZ" dirty="0" smtClean="0"/>
              <a:t>                      dámské</a:t>
            </a:r>
          </a:p>
          <a:p>
            <a:pPr marL="0" indent="0">
              <a:buNone/>
            </a:pPr>
            <a:r>
              <a:rPr lang="cs-CZ" dirty="0" smtClean="0"/>
              <a:t>                      dětské</a:t>
            </a:r>
          </a:p>
          <a:p>
            <a:pPr marL="0" indent="0">
              <a:buNone/>
            </a:pPr>
            <a:r>
              <a:rPr lang="cs-CZ" b="1" dirty="0" smtClean="0"/>
              <a:t>  Ostatní obrubované zboží </a:t>
            </a:r>
          </a:p>
          <a:p>
            <a:r>
              <a:rPr lang="cs-CZ" dirty="0" smtClean="0"/>
              <a:t>např. šátky , vlajky , mycí hadry , dětské</a:t>
            </a:r>
          </a:p>
          <a:p>
            <a:pPr marL="0" indent="0">
              <a:buNone/>
            </a:pPr>
            <a:r>
              <a:rPr lang="cs-CZ" dirty="0" smtClean="0"/>
              <a:t>    bryndáčky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697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3573017"/>
            <a:ext cx="5438361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484784"/>
            <a:ext cx="6618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 . Zbožíznalství textilního , oděvního a kožedělného zboží 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. Praha : IQ 147 , spol. s.r.o. , 1997 . </a:t>
            </a:r>
            <a:r>
              <a:rPr lang="cs-CZ" smtClean="0"/>
              <a:t>171 s.  </a:t>
            </a:r>
            <a:r>
              <a:rPr lang="cs-CZ" dirty="0" smtClean="0"/>
              <a:t>ISBN NEUVEDENO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165</TotalTime>
  <Words>372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VÝROBKY Z TKANIN</vt:lpstr>
      <vt:lpstr>VÝROBKY Z TKANIN</vt:lpstr>
      <vt:lpstr>VÝROBKY Z TKANIN</vt:lpstr>
      <vt:lpstr>VÝROBKY Z TKANIN </vt:lpstr>
      <vt:lpstr>VÝROBKY Z TKANIN</vt:lpstr>
      <vt:lpstr>VÝROBKY Z TKANIN</vt:lpstr>
      <vt:lpstr>VÝROBKY Z TKANIN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65</cp:revision>
  <dcterms:created xsi:type="dcterms:W3CDTF">2012-04-21T13:49:00Z</dcterms:created>
  <dcterms:modified xsi:type="dcterms:W3CDTF">2014-01-31T15:38:57Z</dcterms:modified>
</cp:coreProperties>
</file>