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6" r:id="rId9"/>
    <p:sldId id="267" r:id="rId10"/>
    <p:sldId id="268" r:id="rId11"/>
    <p:sldId id="269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53199300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VY_32_INOVACE_MARTA_KAFKOVA_PRODEJ_TEXTILNIHO_ZBOZI_VYROBKY_Z_TKANIN_PREZENTACE_08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Výrobky z tkanin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03.11.2012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výrobky z tkanin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Výrobky z tkanin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Ložní prádlo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u="sng" dirty="0" smtClean="0"/>
              <a:t>používané materiály 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véba , damašek , krep , flanel , satén , bambus</a:t>
            </a:r>
          </a:p>
          <a:p>
            <a:pPr marL="0" indent="0">
              <a:buNone/>
            </a:pPr>
            <a:r>
              <a:rPr lang="cs-CZ" dirty="0" smtClean="0"/>
              <a:t>   froté , </a:t>
            </a:r>
            <a:r>
              <a:rPr lang="cs-CZ" dirty="0" err="1" smtClean="0"/>
              <a:t>mikroplyš</a:t>
            </a:r>
            <a:r>
              <a:rPr lang="cs-CZ" dirty="0" smtClean="0"/>
              <a:t> / pletenina/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sortiment výrobků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P</a:t>
            </a:r>
            <a:r>
              <a:rPr lang="cs-CZ" b="1" dirty="0" smtClean="0"/>
              <a:t>ovlak na polštář   </a:t>
            </a:r>
            <a:r>
              <a:rPr lang="cs-CZ" dirty="0" smtClean="0"/>
              <a:t>70 x 90 cm , 40 x 40 cm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871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Ložní prádlo</a:t>
            </a:r>
          </a:p>
          <a:p>
            <a:r>
              <a:rPr lang="cs-CZ" b="1" dirty="0" smtClean="0"/>
              <a:t>Povlak na cíchu      </a:t>
            </a:r>
            <a:r>
              <a:rPr lang="cs-CZ" dirty="0" smtClean="0"/>
              <a:t>140 x 200 cm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140 x 220 cm</a:t>
            </a:r>
          </a:p>
          <a:p>
            <a:r>
              <a:rPr lang="cs-CZ" b="1" dirty="0" smtClean="0"/>
              <a:t>Francouzská deka  </a:t>
            </a:r>
            <a:r>
              <a:rPr lang="cs-CZ" dirty="0" smtClean="0"/>
              <a:t>200 x 200 cm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200 x 220 cm</a:t>
            </a:r>
          </a:p>
          <a:p>
            <a:r>
              <a:rPr lang="cs-CZ" b="1" dirty="0" smtClean="0"/>
              <a:t>Prostěradla</a:t>
            </a:r>
            <a:r>
              <a:rPr lang="cs-CZ" dirty="0" smtClean="0"/>
              <a:t>                90 x 200 cm , 220 cm</a:t>
            </a:r>
          </a:p>
          <a:p>
            <a:pPr marL="0" indent="0">
              <a:buNone/>
            </a:pPr>
            <a:r>
              <a:rPr lang="cs-CZ" dirty="0" smtClean="0"/>
              <a:t>                                     160 x 200 cm , 220 cm</a:t>
            </a:r>
          </a:p>
          <a:p>
            <a:pPr marL="0" indent="0">
              <a:buNone/>
            </a:pPr>
            <a:r>
              <a:rPr lang="cs-CZ" dirty="0" smtClean="0"/>
              <a:t>                                     180 x 200 cm , 220 cm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9065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Ložní prádlo</a:t>
            </a:r>
          </a:p>
          <a:p>
            <a:r>
              <a:rPr lang="cs-CZ" b="1" dirty="0" smtClean="0"/>
              <a:t>Dětské povlečení  </a:t>
            </a:r>
          </a:p>
          <a:p>
            <a:pPr marL="0" indent="0">
              <a:buNone/>
            </a:pPr>
            <a:r>
              <a:rPr lang="cs-CZ" dirty="0" smtClean="0"/>
              <a:t>                          polštářek   40 x   60 cm</a:t>
            </a:r>
          </a:p>
          <a:p>
            <a:pPr marL="0" indent="0">
              <a:buNone/>
            </a:pPr>
            <a:r>
              <a:rPr lang="cs-CZ" dirty="0" smtClean="0"/>
              <a:t>                          dečka         90 x 130 cm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100 x 135 cm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materiál  -    krep , flanel , bavlna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464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Osobní prádlo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dirty="0" smtClean="0"/>
              <a:t>materiály  -  prádlo přichází do přímého</a:t>
            </a:r>
          </a:p>
          <a:p>
            <a:pPr marL="0" indent="0">
              <a:buNone/>
            </a:pPr>
            <a:r>
              <a:rPr lang="cs-CZ" dirty="0" smtClean="0"/>
              <a:t>                         styku s pokožkou</a:t>
            </a:r>
          </a:p>
          <a:p>
            <a:pPr marL="0" indent="0">
              <a:buNone/>
            </a:pPr>
            <a:r>
              <a:rPr lang="cs-CZ" dirty="0" smtClean="0"/>
              <a:t>                         používají se materiály , které se</a:t>
            </a:r>
          </a:p>
          <a:p>
            <a:pPr marL="0" indent="0">
              <a:buNone/>
            </a:pPr>
            <a:r>
              <a:rPr lang="cs-CZ" dirty="0" smtClean="0"/>
              <a:t>                         dobře ošetřují , např. flanel ,</a:t>
            </a:r>
          </a:p>
          <a:p>
            <a:pPr marL="0" indent="0">
              <a:buNone/>
            </a:pPr>
            <a:r>
              <a:rPr lang="cs-CZ" dirty="0" smtClean="0"/>
              <a:t>                         véba , krep , bavlněný satén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042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Osobní prádlo</a:t>
            </a:r>
          </a:p>
          <a:p>
            <a:r>
              <a:rPr lang="cs-CZ" b="1" dirty="0" smtClean="0"/>
              <a:t>Druhy osobního prádla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prádlo pro kojence a batolata / do 2 let /</a:t>
            </a:r>
          </a:p>
          <a:p>
            <a:pPr marL="0" indent="0">
              <a:buNone/>
            </a:pPr>
            <a:r>
              <a:rPr lang="cs-CZ" dirty="0" smtClean="0"/>
              <a:t>   košilky , spací pytle , zavinovačky </a:t>
            </a:r>
          </a:p>
          <a:p>
            <a:r>
              <a:rPr lang="cs-CZ" u="sng" dirty="0" smtClean="0"/>
              <a:t>dětské prádlo / 2 – 6 let /</a:t>
            </a:r>
          </a:p>
          <a:p>
            <a:pPr marL="0" indent="0">
              <a:buNone/>
            </a:pPr>
            <a:r>
              <a:rPr lang="cs-CZ" dirty="0" smtClean="0"/>
              <a:t>   rozlišuje se již oblečení pro chlapce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děvčata , např. pyžama , košile , trenýrky 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zástěrky , hrací kalhotky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62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Druhy osobního prádla 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u="sng" dirty="0" smtClean="0"/>
              <a:t>dívčí prádlo / 6 – 14 let /</a:t>
            </a:r>
          </a:p>
          <a:p>
            <a:pPr marL="0" indent="0">
              <a:buNone/>
            </a:pPr>
            <a:r>
              <a:rPr lang="cs-CZ" dirty="0" smtClean="0"/>
              <a:t>   pyžama , noční košile</a:t>
            </a:r>
          </a:p>
          <a:p>
            <a:r>
              <a:rPr lang="cs-CZ" u="sng" dirty="0" smtClean="0"/>
              <a:t>chlapecké prádlo / 6 – 14 let /</a:t>
            </a:r>
          </a:p>
          <a:p>
            <a:pPr marL="0" indent="0">
              <a:buNone/>
            </a:pPr>
            <a:r>
              <a:rPr lang="cs-CZ" dirty="0" smtClean="0"/>
              <a:t>   pyžama , trenýrky , košile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124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Druhy osobního prádla 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dámské spodní prádlo</a:t>
            </a:r>
          </a:p>
          <a:p>
            <a:pPr marL="0" indent="0">
              <a:buNone/>
            </a:pPr>
            <a:r>
              <a:rPr lang="cs-CZ" dirty="0" smtClean="0"/>
              <a:t>   noční prádlo , kombiné , kojenecké</a:t>
            </a:r>
          </a:p>
          <a:p>
            <a:pPr marL="0" indent="0">
              <a:buNone/>
            </a:pPr>
            <a:r>
              <a:rPr lang="cs-CZ" dirty="0" smtClean="0"/>
              <a:t>   podprsenky , podvazkové pasy , bokovky  ,</a:t>
            </a:r>
          </a:p>
          <a:p>
            <a:pPr marL="0" indent="0">
              <a:buNone/>
            </a:pPr>
            <a:r>
              <a:rPr lang="cs-CZ" dirty="0" smtClean="0"/>
              <a:t>   korzety </a:t>
            </a:r>
          </a:p>
          <a:p>
            <a:r>
              <a:rPr lang="cs-CZ" u="sng" dirty="0" smtClean="0"/>
              <a:t>pánské spodní prádlo </a:t>
            </a:r>
          </a:p>
          <a:p>
            <a:pPr marL="0" indent="0">
              <a:buNone/>
            </a:pPr>
            <a:r>
              <a:rPr lang="cs-CZ" dirty="0" smtClean="0"/>
              <a:t>   pyžama , noční košile , trenýrky , košile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437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/>
              <a:t>Pánské spodní prádlo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b="1" dirty="0" smtClean="0"/>
              <a:t>   Košile </a:t>
            </a:r>
          </a:p>
          <a:p>
            <a:r>
              <a:rPr lang="cs-CZ" dirty="0" smtClean="0"/>
              <a:t>dle použití      -    oblekové , sportovní ,</a:t>
            </a:r>
          </a:p>
          <a:p>
            <a:pPr marL="0" indent="0">
              <a:buNone/>
            </a:pPr>
            <a:r>
              <a:rPr lang="cs-CZ" dirty="0" smtClean="0"/>
              <a:t>                                denní , pracovní</a:t>
            </a:r>
          </a:p>
          <a:p>
            <a:r>
              <a:rPr lang="cs-CZ" dirty="0" smtClean="0"/>
              <a:t>délka rukávu  -   krátký a dlouhý rukáv</a:t>
            </a:r>
          </a:p>
          <a:p>
            <a:r>
              <a:rPr lang="cs-CZ" dirty="0" smtClean="0"/>
              <a:t>tvar límečku   -   klasika , rozhalenka ,</a:t>
            </a:r>
          </a:p>
          <a:p>
            <a:pPr marL="0" indent="0">
              <a:buNone/>
            </a:pPr>
            <a:r>
              <a:rPr lang="cs-CZ" dirty="0" smtClean="0"/>
              <a:t>                                stojáček , francouzský střih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669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Košile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u="sng" dirty="0" smtClean="0"/>
              <a:t>Velikosti pánských košil jsou určeny </a:t>
            </a:r>
            <a:r>
              <a:rPr lang="cs-CZ" dirty="0" smtClean="0"/>
              <a:t>:</a:t>
            </a:r>
          </a:p>
          <a:p>
            <a:r>
              <a:rPr lang="cs-CZ" dirty="0" smtClean="0"/>
              <a:t>obvodem krku v cm –     35 – 46 cm</a:t>
            </a:r>
          </a:p>
          <a:p>
            <a:r>
              <a:rPr lang="cs-CZ" dirty="0" smtClean="0"/>
              <a:t>délkou paže    1  kratší</a:t>
            </a:r>
          </a:p>
          <a:p>
            <a:pPr marL="0" indent="0">
              <a:buNone/>
            </a:pPr>
            <a:r>
              <a:rPr lang="cs-CZ" dirty="0" smtClean="0"/>
              <a:t>                           2  delší</a:t>
            </a:r>
          </a:p>
          <a:p>
            <a:pPr marL="0" indent="0">
              <a:buNone/>
            </a:pPr>
            <a:r>
              <a:rPr lang="cs-CZ" dirty="0" smtClean="0"/>
              <a:t>                           3  zvlášť dlouhé</a:t>
            </a:r>
          </a:p>
          <a:p>
            <a:endParaRPr lang="cs-CZ" dirty="0" smtClean="0"/>
          </a:p>
          <a:p>
            <a:pPr marL="347472" indent="-347472">
              <a:spcBef>
                <a:spcPts val="768"/>
              </a:spcBef>
            </a:pP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802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VÝROBKY Z TKANIN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Košile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obvodem pasu </a:t>
            </a:r>
          </a:p>
          <a:p>
            <a:r>
              <a:rPr lang="cs-CZ" dirty="0" smtClean="0"/>
              <a:t>A přiléhavá linie , zúžená přes boky</a:t>
            </a:r>
          </a:p>
          <a:p>
            <a:r>
              <a:rPr lang="cs-CZ" dirty="0" smtClean="0"/>
              <a:t>B rovná linie</a:t>
            </a:r>
          </a:p>
          <a:p>
            <a:r>
              <a:rPr lang="cs-CZ" dirty="0" smtClean="0"/>
              <a:t>C nadměrná velikost</a:t>
            </a:r>
          </a:p>
          <a:p>
            <a:r>
              <a:rPr lang="cs-CZ" dirty="0" smtClean="0"/>
              <a:t>např.  2/39A   košile je vhodná pro </a:t>
            </a:r>
          </a:p>
          <a:p>
            <a:pPr marL="0" indent="0">
              <a:buNone/>
            </a:pPr>
            <a:r>
              <a:rPr lang="cs-CZ" dirty="0" smtClean="0"/>
              <a:t>                           štíhlého muže , průměrné výšky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417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3717033"/>
            <a:ext cx="5078321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66924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textilního , oděvního a kožedělného zboží 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 . Praha : IQ 147 ,  </a:t>
            </a:r>
            <a:r>
              <a:rPr lang="cs-CZ" dirty="0" err="1" smtClean="0"/>
              <a:t>spol</a:t>
            </a:r>
            <a:r>
              <a:rPr lang="cs-CZ" dirty="0" smtClean="0"/>
              <a:t> .  s.r.o. , 1997 . </a:t>
            </a:r>
            <a:r>
              <a:rPr lang="cs-CZ" smtClean="0"/>
              <a:t>171 s.  </a:t>
            </a:r>
            <a:r>
              <a:rPr lang="cs-CZ" dirty="0" smtClean="0"/>
              <a:t>ISBN NEUVEDENO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197</TotalTime>
  <Words>536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VÝROBKY Z TKANIN</vt:lpstr>
      <vt:lpstr>VÝROBKY Z TKANIN</vt:lpstr>
      <vt:lpstr>VÝROBKY Z TKANIN</vt:lpstr>
      <vt:lpstr>VÝROBKY Z TKANIN</vt:lpstr>
      <vt:lpstr>VÝROBKY Z TKANIN </vt:lpstr>
      <vt:lpstr>VÝROBKY Z TKANIN</vt:lpstr>
      <vt:lpstr>VÝROBKY Z TKANIN</vt:lpstr>
      <vt:lpstr>VÝROBKY Z TKANIN</vt:lpstr>
      <vt:lpstr>VÝROBKY Z TKANIN</vt:lpstr>
      <vt:lpstr>VÝROBKY Z TKANIN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76</cp:revision>
  <dcterms:created xsi:type="dcterms:W3CDTF">2012-04-21T13:49:00Z</dcterms:created>
  <dcterms:modified xsi:type="dcterms:W3CDTF">2014-01-31T15:38:13Z</dcterms:modified>
</cp:coreProperties>
</file>