
<file path=[Content_Types].xml><?xml version="1.0" encoding="utf-8"?>
<Types xmlns="http://schemas.openxmlformats.org/package/2006/content-types">
  <Override PartName="/ppt/slideMasters/slideMaster3.xml" ContentType="application/vnd.openxmlformats-officedocument.presentationml.slideMaster+xml"/>
  <Override PartName="/ppt/slideLayouts/slideLayout39.xml" ContentType="application/vnd.openxmlformats-officedocument.presentationml.slideLayout+xml"/>
  <Override PartName="/ppt/theme/theme5.xml" ContentType="application/vnd.openxmlformats-officedocument.theme+xml"/>
  <Override PartName="/ppt/slideLayouts/slideLayout57.xml" ContentType="application/vnd.openxmlformats-officedocument.presentationml.slideLayout+xml"/>
  <Override PartName="/ppt/slides/slide4.xml" ContentType="application/vnd.openxmlformats-officedocument.presentationml.slide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64.xml" ContentType="application/vnd.openxmlformats-officedocument.presentationml.slideLayout+xml"/>
  <Override PartName="/ppt/slideLayouts/slideLayout75.xml" ContentType="application/vnd.openxmlformats-officedocument.presentationml.slideLayout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53.xml" ContentType="application/vnd.openxmlformats-officedocument.presentationml.slideLayout+xml"/>
  <Default Extension="xml" ContentType="application/xml"/>
  <Override PartName="/ppt/notesMasters/notesMaster1.xml" ContentType="application/vnd.openxmlformats-officedocument.presentationml.notesMaster+xml"/>
  <Override PartName="/ppt/slideLayouts/slideLayout1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71.xml" ContentType="application/vnd.openxmlformats-officedocument.presentationml.slideLayout+xml"/>
  <Override PartName="/ppt/slides/slide10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Masters/slideMaster6.xml" ContentType="application/vnd.openxmlformats-officedocument.presentationml.slideMaster+xml"/>
  <Override PartName="/ppt/theme/theme8.xml" ContentType="application/vnd.openxmlformats-officedocument.theme+xml"/>
  <Override PartName="/ppt/slideMasters/slideMaster4.xml" ContentType="application/vnd.openxmlformats-officedocument.presentationml.slideMaster+xml"/>
  <Override PartName="/ppt/slides/slide7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theme/theme6.xml" ContentType="application/vnd.openxmlformats-officedocument.theme+xml"/>
  <Override PartName="/ppt/slideLayouts/slideLayout69.xml" ContentType="application/vnd.openxmlformats-officedocument.presentationml.slideLayout+xml"/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8.xml" ContentType="application/vnd.openxmlformats-officedocument.presentationml.slideLayout+xml"/>
  <Override PartName="/ppt/theme/theme4.xml" ContentType="application/vnd.openxmlformats-officedocument.theme+xml"/>
  <Override PartName="/ppt/slideLayouts/slideLayout49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67.xml" ContentType="application/vnd.openxmlformats-officedocument.presentationml.slideLayout+xml"/>
  <Override PartName="/ppt/slideLayouts/slideLayout76.xml" ContentType="application/vnd.openxmlformats-officedocument.presentationml.slideLayout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slideLayouts/slideLayout27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56.xml" ContentType="application/vnd.openxmlformats-officedocument.presentationml.slideLayout+xml"/>
  <Override PartName="/ppt/slideLayouts/slideLayout65.xml" ContentType="application/vnd.openxmlformats-officedocument.presentationml.slideLayout+xml"/>
  <Override PartName="/ppt/slideLayouts/slideLayout74.xml" ContentType="application/vnd.openxmlformats-officedocument.presentationml.slideLayout+xml"/>
  <Override PartName="/ppt/slides/slide1.xml" ContentType="application/vnd.openxmlformats-officedocument.presentationml.slide+xml"/>
  <Override PartName="/ppt/slideLayouts/slideLayout3.xml" ContentType="application/vnd.openxmlformats-officedocument.presentationml.slideLayout+xml"/>
  <Override PartName="/ppt/slideLayouts/slideLayout16.xml" ContentType="application/vnd.openxmlformats-officedocument.presentationml.slideLayout+xml"/>
  <Default Extension="jpeg" ContentType="image/jpeg"/>
  <Override PartName="/ppt/slideLayouts/slideLayout25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63.xml" ContentType="application/vnd.openxmlformats-officedocument.presentationml.slideLayout+xml"/>
  <Override PartName="/ppt/slideLayouts/slideLayout72.xml" ContentType="application/vnd.openxmlformats-officedocument.presentationml.slideLayout+xml"/>
  <Default Extension="emf" ContentType="image/x-emf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61.xml" ContentType="application/vnd.openxmlformats-officedocument.presentationml.slideLayout+xml"/>
  <Override PartName="/ppt/slideLayouts/slideLayout70.xml" ContentType="application/vnd.openxmlformats-officedocument.presentationml.slideLayout+xml"/>
  <Override PartName="/docProps/app.xml" ContentType="application/vnd.openxmlformats-officedocument.extended-properties+xml"/>
  <Override PartName="/ppt/slides/slide11.xml" ContentType="application/vnd.openxmlformats-officedocument.presentationml.slide+xml"/>
  <Override PartName="/ppt/slideLayouts/slideLayout12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Masters/slideMaster7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s/slide8.xml" ContentType="application/vnd.openxmlformats-officedocument.presentationml.slide+xml"/>
  <Override PartName="/ppt/slideLayouts/slideLayout59.xml" ContentType="application/vnd.openxmlformats-officedocument.presentationml.slideLayout+xml"/>
  <Override PartName="/ppt/slideLayouts/slideLayout68.xml" ContentType="application/vnd.openxmlformats-officedocument.presentationml.slideLayout+xml"/>
  <Override PartName="/ppt/theme/theme7.xml" ContentType="application/vnd.openxmlformats-officedocument.theme+xml"/>
  <Override PartName="/docProps/core.xml" ContentType="application/vnd.openxmlformats-package.core-properties+xml"/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66.xml" ContentType="application/vnd.openxmlformats-officedocument.presentationml.slideLayout+xml"/>
  <Override PartName="/ppt/slideLayouts/slideLayout77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Layouts/slideLayout4.xml" ContentType="application/vnd.openxmlformats-officedocument.presentationml.slideLayout+xml"/>
  <Override PartName="/ppt/theme/theme3.xml" ContentType="application/vnd.openxmlformats-officedocument.theme+xml"/>
  <Override PartName="/ppt/slideLayouts/slideLayout37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s/slide2.xml" ContentType="application/vnd.openxmlformats-officedocument.presentationml.slide+xml"/>
  <Override PartName="/ppt/slideLayouts/slideLayout1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62.xml" ContentType="application/vnd.openxmlformats-officedocument.presentationml.slideLayout+xml"/>
  <Override PartName="/ppt/slideLayouts/slideLayout73.xml" ContentType="application/vnd.openxmlformats-officedocument.presentationml.slideLayout+xml"/>
  <Default Extension="rels" ContentType="application/vnd.openxmlformats-package.relationships+xml"/>
  <Override PartName="/ppt/slideLayouts/slideLayout2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51.xml" ContentType="application/vnd.openxmlformats-officedocument.presentationml.slideLayout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756" r:id="rId2"/>
    <p:sldMasterId id="2147483768" r:id="rId3"/>
    <p:sldMasterId id="2147483780" r:id="rId4"/>
    <p:sldMasterId id="2147483792" r:id="rId5"/>
    <p:sldMasterId id="2147483804" r:id="rId6"/>
    <p:sldMasterId id="2147483816" r:id="rId7"/>
  </p:sldMasterIdLst>
  <p:notesMasterIdLst>
    <p:notesMasterId r:id="rId20"/>
  </p:notesMasterIdLst>
  <p:sldIdLst>
    <p:sldId id="256" r:id="rId8"/>
    <p:sldId id="269" r:id="rId9"/>
    <p:sldId id="270" r:id="rId10"/>
    <p:sldId id="271" r:id="rId11"/>
    <p:sldId id="275" r:id="rId12"/>
    <p:sldId id="272" r:id="rId13"/>
    <p:sldId id="276" r:id="rId14"/>
    <p:sldId id="273" r:id="rId15"/>
    <p:sldId id="277" r:id="rId16"/>
    <p:sldId id="274" r:id="rId17"/>
    <p:sldId id="278" r:id="rId18"/>
    <p:sldId id="257" r:id="rId1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="" xmlns:p14="http://schemas.microsoft.com/office/powerpoint/2010/main">
          <a:srgbClr val="FF0000"/>
        </p14:laserClr>
      </p:ext>
      <p:ext uri="{2FDB2607-1784-4EEB-B798-7EB5836EED8A}">
        <p14:showMediaCtrls xmlns="" xmlns:p14="http://schemas.microsoft.com/office/powerpoint/2010/main" val="1"/>
      </p:ext>
    </p:extLst>
  </p:showPr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5" d="100"/>
          <a:sy n="75" d="100"/>
        </p:scale>
        <p:origin x="-924" y="-37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1.xml"/><Relationship Id="rId13" Type="http://schemas.openxmlformats.org/officeDocument/2006/relationships/slide" Target="slides/slide6.xml"/><Relationship Id="rId18" Type="http://schemas.openxmlformats.org/officeDocument/2006/relationships/slide" Target="slides/slide11.xml"/><Relationship Id="rId3" Type="http://schemas.openxmlformats.org/officeDocument/2006/relationships/slideMaster" Target="slideMasters/slideMaster3.xml"/><Relationship Id="rId21" Type="http://schemas.openxmlformats.org/officeDocument/2006/relationships/presProps" Target="presProps.xml"/><Relationship Id="rId7" Type="http://schemas.openxmlformats.org/officeDocument/2006/relationships/slideMaster" Target="slideMasters/slideMaster7.xml"/><Relationship Id="rId12" Type="http://schemas.openxmlformats.org/officeDocument/2006/relationships/slide" Target="slides/slide5.xml"/><Relationship Id="rId17" Type="http://schemas.openxmlformats.org/officeDocument/2006/relationships/slide" Target="slides/slide10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9.xml"/><Relationship Id="rId20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Master" Target="slideMasters/slideMaster6.xml"/><Relationship Id="rId11" Type="http://schemas.openxmlformats.org/officeDocument/2006/relationships/slide" Target="slides/slide4.xml"/><Relationship Id="rId24" Type="http://schemas.openxmlformats.org/officeDocument/2006/relationships/tableStyles" Target="tableStyles.xml"/><Relationship Id="rId5" Type="http://schemas.openxmlformats.org/officeDocument/2006/relationships/slideMaster" Target="slideMasters/slideMaster5.xml"/><Relationship Id="rId15" Type="http://schemas.openxmlformats.org/officeDocument/2006/relationships/slide" Target="slides/slide8.xml"/><Relationship Id="rId23" Type="http://schemas.openxmlformats.org/officeDocument/2006/relationships/theme" Target="theme/theme1.xml"/><Relationship Id="rId10" Type="http://schemas.openxmlformats.org/officeDocument/2006/relationships/slide" Target="slides/slide3.xml"/><Relationship Id="rId19" Type="http://schemas.openxmlformats.org/officeDocument/2006/relationships/slide" Target="slides/slide12.xml"/><Relationship Id="rId4" Type="http://schemas.openxmlformats.org/officeDocument/2006/relationships/slideMaster" Target="slideMasters/slideMaster4.xml"/><Relationship Id="rId9" Type="http://schemas.openxmlformats.org/officeDocument/2006/relationships/slide" Target="slides/slide2.xml"/><Relationship Id="rId14" Type="http://schemas.openxmlformats.org/officeDocument/2006/relationships/slide" Target="slides/slide7.xml"/><Relationship Id="rId22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8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E5DA719-FAD4-4DB4-8DBC-3752E9251771}" type="datetimeFigureOut">
              <a:rPr lang="cs-CZ" smtClean="0"/>
              <a:pPr/>
              <a:t>1.2.2014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111E110-6DB5-4AD8-92A8-45D70A7865A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93973495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5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5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5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6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6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1.2.2014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1.2.2014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1.2.2014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1.2.2014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1.2.2014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1.2.2014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 flipV="1">
            <a:off x="5410200" y="3810000"/>
            <a:ext cx="3733800" cy="90488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 flipV="1">
            <a:off x="5410200" y="3897313"/>
            <a:ext cx="3733800" cy="192087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 flipV="1">
            <a:off x="5410200" y="4114800"/>
            <a:ext cx="3733800" cy="9525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 flipV="1">
            <a:off x="5410200" y="4164013"/>
            <a:ext cx="1965325" cy="19050"/>
          </a:xfrm>
          <a:prstGeom prst="rect">
            <a:avLst/>
          </a:prstGeom>
          <a:solidFill>
            <a:schemeClr val="accent2">
              <a:alpha val="6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 flipV="1">
            <a:off x="5410200" y="4198938"/>
            <a:ext cx="1965325" cy="9525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>
              <a:solidFill>
                <a:prstClr val="white"/>
              </a:solidFill>
            </a:endParaRPr>
          </a:p>
        </p:txBody>
      </p:sp>
      <p:sp useBgFill="1">
        <p:nvSpPr>
          <p:cNvPr id="11" name="Zaoblený obdélník 10"/>
          <p:cNvSpPr/>
          <p:nvPr/>
        </p:nvSpPr>
        <p:spPr bwMode="white">
          <a:xfrm>
            <a:off x="5410200" y="3962400"/>
            <a:ext cx="3063875" cy="26988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>
              <a:solidFill>
                <a:prstClr val="white"/>
              </a:solidFill>
            </a:endParaRPr>
          </a:p>
        </p:txBody>
      </p:sp>
      <p:sp useBgFill="1">
        <p:nvSpPr>
          <p:cNvPr id="12" name="Zaoblený obdélník 11"/>
          <p:cNvSpPr/>
          <p:nvPr/>
        </p:nvSpPr>
        <p:spPr bwMode="white">
          <a:xfrm>
            <a:off x="7377113" y="4060825"/>
            <a:ext cx="1600200" cy="36513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0" y="3649663"/>
            <a:ext cx="9144000" cy="244475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0" y="3675063"/>
            <a:ext cx="9144000" cy="1412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15" name="Obdélník 14"/>
          <p:cNvSpPr/>
          <p:nvPr/>
        </p:nvSpPr>
        <p:spPr>
          <a:xfrm flipV="1">
            <a:off x="6413500" y="3643313"/>
            <a:ext cx="2730500" cy="24765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0" y="0"/>
            <a:ext cx="9144000" cy="3702050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2401887"/>
            <a:ext cx="8458200" cy="1470025"/>
          </a:xfrm>
        </p:spPr>
        <p:txBody>
          <a:bodyPr anchor="b"/>
          <a:lstStyle>
            <a:lvl1pPr>
              <a:defRPr sz="4400">
                <a:solidFill>
                  <a:schemeClr val="bg1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457200" y="3899938"/>
            <a:ext cx="4953000" cy="1752600"/>
          </a:xfrm>
        </p:spPr>
        <p:txBody>
          <a:bodyPr/>
          <a:lstStyle>
            <a:lvl1pPr marL="64008" indent="0" algn="l">
              <a:buNone/>
              <a:defRPr sz="24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Kliknutím lze upravit styl předlohy.</a:t>
            </a:r>
            <a:endParaRPr lang="en-US"/>
          </a:p>
        </p:txBody>
      </p:sp>
      <p:sp>
        <p:nvSpPr>
          <p:cNvPr id="17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6705600" y="4206875"/>
            <a:ext cx="960438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20DEEB1-1FF2-4AC7-8267-D881FCA3B145}" type="datetimeFigureOut">
              <a:rPr lang="cs-CZ">
                <a:solidFill>
                  <a:srgbClr val="5ECCF3"/>
                </a:solidFill>
              </a:rPr>
              <a:pPr>
                <a:defRPr/>
              </a:pPr>
              <a:t>1.2.2014</a:t>
            </a:fld>
            <a:endParaRPr lang="cs-CZ">
              <a:solidFill>
                <a:srgbClr val="5ECCF3"/>
              </a:solidFill>
            </a:endParaRPr>
          </a:p>
        </p:txBody>
      </p:sp>
      <p:sp>
        <p:nvSpPr>
          <p:cNvPr id="18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5410200" y="4205288"/>
            <a:ext cx="12954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5ECCF3"/>
              </a:solidFill>
            </a:endParaRPr>
          </a:p>
        </p:txBody>
      </p:sp>
      <p:sp>
        <p:nvSpPr>
          <p:cNvPr id="1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320088" y="1588"/>
            <a:ext cx="747712" cy="365125"/>
          </a:xfrm>
        </p:spPr>
        <p:txBody>
          <a:bodyPr/>
          <a:lstStyle>
            <a:lvl1pPr algn="r">
              <a:defRPr sz="1800" smtClean="0">
                <a:solidFill>
                  <a:schemeClr val="bg1"/>
                </a:solidFill>
              </a:defRPr>
            </a:lvl1pPr>
          </a:lstStyle>
          <a:p>
            <a:pPr>
              <a:defRPr/>
            </a:pPr>
            <a:fld id="{71126BA7-0F30-4494-973D-144E57C60573}" type="slidenum">
              <a:rPr lang="cs-CZ">
                <a:solidFill>
                  <a:prstClr val="white"/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368804300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11E0125-6A69-4F0A-994C-C32350F70129}" type="datetimeFigureOut">
              <a:rPr lang="cs-CZ">
                <a:solidFill>
                  <a:srgbClr val="5ECCF3"/>
                </a:solidFill>
              </a:rPr>
              <a:pPr>
                <a:defRPr/>
              </a:pPr>
              <a:t>1.2.2014</a:t>
            </a:fld>
            <a:endParaRPr lang="cs-CZ">
              <a:solidFill>
                <a:srgbClr val="5ECCF3"/>
              </a:solidFill>
            </a:endParaRPr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5ECCF3"/>
              </a:solidFill>
            </a:endParaRPr>
          </a:p>
        </p:txBody>
      </p:sp>
      <p:sp>
        <p:nvSpPr>
          <p:cNvPr id="6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3297711-66EF-4F7A-B89E-93DE0B0278D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99635278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1981200"/>
            <a:ext cx="7772400" cy="1362075"/>
          </a:xfrm>
        </p:spPr>
        <p:txBody>
          <a:bodyPr anchor="b">
            <a:noAutofit/>
          </a:bodyPr>
          <a:lstStyle>
            <a:lvl1pPr algn="l">
              <a:buNone/>
              <a:defRPr sz="4300" b="1" cap="none" baseline="0">
                <a:ln w="12700">
                  <a:solidFill>
                    <a:schemeClr val="accent2">
                      <a:shade val="90000"/>
                      <a:satMod val="150000"/>
                    </a:schemeClr>
                  </a:solidFill>
                </a:ln>
                <a:solidFill>
                  <a:srgbClr val="FFFFFF"/>
                </a:solidFill>
                <a:effectLst>
                  <a:outerShdw blurRad="38100" dist="381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3367088"/>
            <a:ext cx="7772400" cy="1509712"/>
          </a:xfrm>
        </p:spPr>
        <p:txBody>
          <a:bodyPr/>
          <a:lstStyle>
            <a:lvl1pPr marL="45720" indent="0">
              <a:buNone/>
              <a:defRPr sz="2100" b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B90D86-9CF2-4D51-B915-211D37F7A294}" type="datetimeFigureOut">
              <a:rPr lang="cs-CZ">
                <a:solidFill>
                  <a:srgbClr val="5ECCF3"/>
                </a:solidFill>
              </a:rPr>
              <a:pPr>
                <a:defRPr/>
              </a:pPr>
              <a:t>1.2.2014</a:t>
            </a:fld>
            <a:endParaRPr lang="cs-CZ">
              <a:solidFill>
                <a:srgbClr val="5ECCF3"/>
              </a:solidFill>
            </a:endParaRPr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5ECCF3"/>
              </a:solidFill>
            </a:endParaRPr>
          </a:p>
        </p:txBody>
      </p:sp>
      <p:sp>
        <p:nvSpPr>
          <p:cNvPr id="6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BEE0480-BB98-4075-B1E6-4E0A4BC7236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28353009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2249424"/>
            <a:ext cx="4038600" cy="4525963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2249424"/>
            <a:ext cx="4038600" cy="4525963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99C6EE-17AB-4239-8142-E11C3F40B0EC}" type="datetimeFigureOut">
              <a:rPr lang="cs-CZ">
                <a:solidFill>
                  <a:srgbClr val="5ECCF3"/>
                </a:solidFill>
              </a:rPr>
              <a:pPr>
                <a:defRPr/>
              </a:pPr>
              <a:t>1.2.2014</a:t>
            </a:fld>
            <a:endParaRPr lang="cs-CZ">
              <a:solidFill>
                <a:srgbClr val="5ECCF3"/>
              </a:solidFill>
            </a:endParaRPr>
          </a:p>
        </p:txBody>
      </p:sp>
      <p:sp>
        <p:nvSpPr>
          <p:cNvPr id="6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5ECCF3"/>
              </a:solidFill>
            </a:endParaRPr>
          </a:p>
        </p:txBody>
      </p:sp>
      <p:sp>
        <p:nvSpPr>
          <p:cNvPr id="7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4C0D51B-D0BD-4F0A-A053-81CDE37BF0B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77439743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1143000"/>
            <a:ext cx="8382000" cy="1069848"/>
          </a:xfrm>
        </p:spPr>
        <p:txBody>
          <a:bodyPr/>
          <a:lstStyle>
            <a:lvl1pPr>
              <a:defRPr sz="4000" b="0" i="0" cap="none" baseline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81000" y="2244970"/>
            <a:ext cx="4041648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21225" y="2244970"/>
            <a:ext cx="4041775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381000" y="2708519"/>
            <a:ext cx="4041648" cy="3886200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718304" y="2708519"/>
            <a:ext cx="4041775" cy="3886200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Zástupný symbol pro datum 2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3DF99098-23C7-4377-81CD-8BE6159BE4B9}" type="datetimeFigureOut">
              <a:rPr lang="cs-CZ">
                <a:solidFill>
                  <a:srgbClr val="5ECCF3"/>
                </a:solidFill>
              </a:rPr>
              <a:pPr>
                <a:defRPr/>
              </a:pPr>
              <a:t>1.2.2014</a:t>
            </a:fld>
            <a:endParaRPr lang="cs-CZ">
              <a:solidFill>
                <a:srgbClr val="5ECCF3"/>
              </a:solidFill>
            </a:endParaRPr>
          </a:p>
        </p:txBody>
      </p:sp>
      <p:sp>
        <p:nvSpPr>
          <p:cNvPr id="8" name="Zástupný symbol pro číslo snímku 2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1015EB58-3BE2-4AC2-9390-2CB8E2A7E6D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9" name="Zástupný symbol pro zápatí 2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5ECCF3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4050731553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43000"/>
            <a:ext cx="8229600" cy="1069848"/>
          </a:xfrm>
        </p:spPr>
        <p:txBody>
          <a:bodyPr/>
          <a:lstStyle>
            <a:lvl1pPr>
              <a:defRPr sz="40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>
          <a:xfrm>
            <a:off x="6583363" y="612775"/>
            <a:ext cx="957262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715C0B1-165B-4996-B68A-B4CCDCAFE8C2}" type="datetimeFigureOut">
              <a:rPr lang="cs-CZ">
                <a:solidFill>
                  <a:srgbClr val="5ECCF3"/>
                </a:solidFill>
              </a:rPr>
              <a:pPr>
                <a:defRPr/>
              </a:pPr>
              <a:t>1.2.2014</a:t>
            </a:fld>
            <a:endParaRPr lang="cs-CZ">
              <a:solidFill>
                <a:srgbClr val="5ECCF3"/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5ECCF3"/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A1BC221-6A09-41A8-8BF3-22AAA0D739A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365583226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C2BF930-828B-4597-AFCF-BF433FBDC19D}" type="datetimeFigureOut">
              <a:rPr lang="cs-CZ">
                <a:solidFill>
                  <a:srgbClr val="5ECCF3"/>
                </a:solidFill>
              </a:rPr>
              <a:pPr>
                <a:defRPr/>
              </a:pPr>
              <a:t>1.2.2014</a:t>
            </a:fld>
            <a:endParaRPr lang="cs-CZ">
              <a:solidFill>
                <a:srgbClr val="5ECCF3"/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5ECCF3"/>
              </a:solidFill>
            </a:endParaRPr>
          </a:p>
        </p:txBody>
      </p:sp>
      <p:sp>
        <p:nvSpPr>
          <p:cNvPr id="4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6848296-8239-4195-B66C-3E6C676406B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497171484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53496" y="1101970"/>
            <a:ext cx="3383280" cy="877824"/>
          </a:xfrm>
        </p:spPr>
        <p:txBody>
          <a:bodyPr anchor="b"/>
          <a:lstStyle>
            <a:lvl1pPr algn="l">
              <a:buNone/>
              <a:defRPr sz="1800" b="1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5353496" y="2010727"/>
            <a:ext cx="3383280" cy="4617720"/>
          </a:xfrm>
        </p:spPr>
        <p:txBody>
          <a:bodyPr/>
          <a:lstStyle>
            <a:lvl1pPr marL="9144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152400" y="776287"/>
            <a:ext cx="5102352" cy="585216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108C34A-DA81-4A93-BBC9-8CE456873C89}" type="datetimeFigureOut">
              <a:rPr lang="cs-CZ">
                <a:solidFill>
                  <a:srgbClr val="5ECCF3"/>
                </a:solidFill>
              </a:rPr>
              <a:pPr>
                <a:defRPr/>
              </a:pPr>
              <a:t>1.2.2014</a:t>
            </a:fld>
            <a:endParaRPr lang="cs-CZ">
              <a:solidFill>
                <a:srgbClr val="5ECCF3"/>
              </a:solidFill>
            </a:endParaRPr>
          </a:p>
        </p:txBody>
      </p:sp>
      <p:sp>
        <p:nvSpPr>
          <p:cNvPr id="6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5ECCF3"/>
              </a:solidFill>
            </a:endParaRPr>
          </a:p>
        </p:txBody>
      </p:sp>
      <p:sp>
        <p:nvSpPr>
          <p:cNvPr id="7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6E585F4-B43F-4BCB-9B55-C9B174BFE2D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685547505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440434" y="1109160"/>
            <a:ext cx="586803" cy="4681637"/>
          </a:xfrm>
        </p:spPr>
        <p:txBody>
          <a:bodyPr vert="vert270" lIns="45720" tIns="0" rIns="45720" anchor="t"/>
          <a:lstStyle>
            <a:lvl1pPr algn="ctr">
              <a:buNone/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03671" y="1143000"/>
            <a:ext cx="4572000" cy="4572000"/>
          </a:xfrm>
          <a:solidFill>
            <a:srgbClr val="EAEAEA"/>
          </a:solidFill>
          <a:ln w="50800">
            <a:solidFill>
              <a:srgbClr val="FFFFFF"/>
            </a:solidFill>
            <a:miter lim="800000"/>
          </a:ln>
          <a:effectLst>
            <a:outerShdw blurRad="57150" dist="31750" dir="4800000" algn="tl" rotWithShape="0">
              <a:srgbClr val="000000">
                <a:alpha val="2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2540">
            <a:bevelT w="25400" h="19050"/>
            <a:contourClr>
              <a:srgbClr val="AEAEAE"/>
            </a:contourClr>
          </a:sp3d>
        </p:spPr>
        <p:txBody>
          <a:bodyPr>
            <a:normAutofit/>
          </a:bodyPr>
          <a:lstStyle>
            <a:lvl1pPr marL="0" indent="0">
              <a:buNone/>
              <a:defRPr sz="3200"/>
            </a:lvl1pPr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88443" y="3274308"/>
            <a:ext cx="2590800" cy="2516489"/>
          </a:xfrm>
        </p:spPr>
        <p:txBody>
          <a:bodyPr lIns="0" tIns="0" rIns="45720"/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3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7241776-4507-495D-8489-ED665BFE7A18}" type="datetimeFigureOut">
              <a:rPr lang="cs-CZ">
                <a:solidFill>
                  <a:srgbClr val="5ECCF3"/>
                </a:solidFill>
              </a:rPr>
              <a:pPr>
                <a:defRPr/>
              </a:pPr>
              <a:t>1.2.2014</a:t>
            </a:fld>
            <a:endParaRPr lang="cs-CZ">
              <a:solidFill>
                <a:srgbClr val="5ECCF3"/>
              </a:solidFill>
            </a:endParaRPr>
          </a:p>
        </p:txBody>
      </p:sp>
      <p:sp>
        <p:nvSpPr>
          <p:cNvPr id="6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5ECCF3"/>
              </a:solidFill>
            </a:endParaRPr>
          </a:p>
        </p:txBody>
      </p:sp>
      <p:sp>
        <p:nvSpPr>
          <p:cNvPr id="7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8701039-4CEE-486A-96AB-F7F594024B6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869362609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30A575-514C-474E-AA62-9F733F64C154}" type="datetimeFigureOut">
              <a:rPr lang="cs-CZ">
                <a:solidFill>
                  <a:srgbClr val="5ECCF3"/>
                </a:solidFill>
              </a:rPr>
              <a:pPr>
                <a:defRPr/>
              </a:pPr>
              <a:t>1.2.2014</a:t>
            </a:fld>
            <a:endParaRPr lang="cs-CZ">
              <a:solidFill>
                <a:srgbClr val="5ECCF3"/>
              </a:solidFill>
            </a:endParaRPr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5ECCF3"/>
              </a:solidFill>
            </a:endParaRPr>
          </a:p>
        </p:txBody>
      </p:sp>
      <p:sp>
        <p:nvSpPr>
          <p:cNvPr id="6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ECC6FD-C6BC-431E-AFDA-0D8F03311FB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532457526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1143000"/>
            <a:ext cx="1905000" cy="5486400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143000"/>
            <a:ext cx="6248400" cy="548640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C0CC3B-A87B-4D15-BC54-DE9716163E7D}" type="datetimeFigureOut">
              <a:rPr lang="cs-CZ">
                <a:solidFill>
                  <a:srgbClr val="5ECCF3"/>
                </a:solidFill>
              </a:rPr>
              <a:pPr>
                <a:defRPr/>
              </a:pPr>
              <a:t>1.2.2014</a:t>
            </a:fld>
            <a:endParaRPr lang="cs-CZ">
              <a:solidFill>
                <a:srgbClr val="5ECCF3"/>
              </a:solidFill>
            </a:endParaRPr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5ECCF3"/>
              </a:solidFill>
            </a:endParaRPr>
          </a:p>
        </p:txBody>
      </p:sp>
      <p:sp>
        <p:nvSpPr>
          <p:cNvPr id="6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018C112-A60B-4D0A-899E-B1F0AE1DE2B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390905186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 flipV="1">
            <a:off x="5410200" y="3810000"/>
            <a:ext cx="3733800" cy="90488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 flipV="1">
            <a:off x="5410200" y="3897313"/>
            <a:ext cx="3733800" cy="192087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 flipV="1">
            <a:off x="5410200" y="4114800"/>
            <a:ext cx="3733800" cy="9525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 flipV="1">
            <a:off x="5410200" y="4164013"/>
            <a:ext cx="1965325" cy="19050"/>
          </a:xfrm>
          <a:prstGeom prst="rect">
            <a:avLst/>
          </a:prstGeom>
          <a:solidFill>
            <a:schemeClr val="accent2">
              <a:alpha val="6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 flipV="1">
            <a:off x="5410200" y="4198938"/>
            <a:ext cx="1965325" cy="9525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>
              <a:solidFill>
                <a:prstClr val="white"/>
              </a:solidFill>
            </a:endParaRPr>
          </a:p>
        </p:txBody>
      </p:sp>
      <p:sp useBgFill="1">
        <p:nvSpPr>
          <p:cNvPr id="11" name="Zaoblený obdélník 10"/>
          <p:cNvSpPr/>
          <p:nvPr/>
        </p:nvSpPr>
        <p:spPr bwMode="white">
          <a:xfrm>
            <a:off x="5410200" y="3962400"/>
            <a:ext cx="3063875" cy="26988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>
              <a:solidFill>
                <a:prstClr val="white"/>
              </a:solidFill>
            </a:endParaRPr>
          </a:p>
        </p:txBody>
      </p:sp>
      <p:sp useBgFill="1">
        <p:nvSpPr>
          <p:cNvPr id="12" name="Zaoblený obdélník 11"/>
          <p:cNvSpPr/>
          <p:nvPr/>
        </p:nvSpPr>
        <p:spPr bwMode="white">
          <a:xfrm>
            <a:off x="7377113" y="4060825"/>
            <a:ext cx="1600200" cy="36513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0" y="3649663"/>
            <a:ext cx="9144000" cy="244475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0" y="3675063"/>
            <a:ext cx="9144000" cy="1412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15" name="Obdélník 14"/>
          <p:cNvSpPr/>
          <p:nvPr/>
        </p:nvSpPr>
        <p:spPr>
          <a:xfrm flipV="1">
            <a:off x="6413500" y="3643313"/>
            <a:ext cx="2730500" cy="24765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0" y="0"/>
            <a:ext cx="9144000" cy="3702050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2401887"/>
            <a:ext cx="8458200" cy="1470025"/>
          </a:xfrm>
        </p:spPr>
        <p:txBody>
          <a:bodyPr anchor="b"/>
          <a:lstStyle>
            <a:lvl1pPr>
              <a:defRPr sz="4400">
                <a:solidFill>
                  <a:schemeClr val="bg1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457200" y="3899938"/>
            <a:ext cx="4953000" cy="1752600"/>
          </a:xfrm>
        </p:spPr>
        <p:txBody>
          <a:bodyPr/>
          <a:lstStyle>
            <a:lvl1pPr marL="64008" indent="0" algn="l">
              <a:buNone/>
              <a:defRPr sz="24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Kliknutím lze upravit styl předlohy.</a:t>
            </a:r>
            <a:endParaRPr lang="en-US"/>
          </a:p>
        </p:txBody>
      </p:sp>
      <p:sp>
        <p:nvSpPr>
          <p:cNvPr id="17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6705600" y="4206875"/>
            <a:ext cx="960438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20DEEB1-1FF2-4AC7-8267-D881FCA3B145}" type="datetimeFigureOut">
              <a:rPr lang="cs-CZ">
                <a:solidFill>
                  <a:srgbClr val="5ECCF3"/>
                </a:solidFill>
              </a:rPr>
              <a:pPr>
                <a:defRPr/>
              </a:pPr>
              <a:t>1.2.2014</a:t>
            </a:fld>
            <a:endParaRPr lang="cs-CZ">
              <a:solidFill>
                <a:srgbClr val="5ECCF3"/>
              </a:solidFill>
            </a:endParaRPr>
          </a:p>
        </p:txBody>
      </p:sp>
      <p:sp>
        <p:nvSpPr>
          <p:cNvPr id="18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5410200" y="4205288"/>
            <a:ext cx="12954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5ECCF3"/>
              </a:solidFill>
            </a:endParaRPr>
          </a:p>
        </p:txBody>
      </p:sp>
      <p:sp>
        <p:nvSpPr>
          <p:cNvPr id="1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320088" y="1588"/>
            <a:ext cx="747712" cy="365125"/>
          </a:xfrm>
        </p:spPr>
        <p:txBody>
          <a:bodyPr/>
          <a:lstStyle>
            <a:lvl1pPr algn="r">
              <a:defRPr sz="1800" smtClean="0">
                <a:solidFill>
                  <a:schemeClr val="bg1"/>
                </a:solidFill>
              </a:defRPr>
            </a:lvl1pPr>
          </a:lstStyle>
          <a:p>
            <a:pPr>
              <a:defRPr/>
            </a:pPr>
            <a:fld id="{71126BA7-0F30-4494-973D-144E57C60573}" type="slidenum">
              <a:rPr lang="cs-CZ">
                <a:solidFill>
                  <a:prstClr val="white"/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2151613674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11E0125-6A69-4F0A-994C-C32350F70129}" type="datetimeFigureOut">
              <a:rPr lang="cs-CZ">
                <a:solidFill>
                  <a:srgbClr val="5ECCF3"/>
                </a:solidFill>
              </a:rPr>
              <a:pPr>
                <a:defRPr/>
              </a:pPr>
              <a:t>1.2.2014</a:t>
            </a:fld>
            <a:endParaRPr lang="cs-CZ">
              <a:solidFill>
                <a:srgbClr val="5ECCF3"/>
              </a:solidFill>
            </a:endParaRPr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5ECCF3"/>
              </a:solidFill>
            </a:endParaRPr>
          </a:p>
        </p:txBody>
      </p:sp>
      <p:sp>
        <p:nvSpPr>
          <p:cNvPr id="6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3297711-66EF-4F7A-B89E-93DE0B0278D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59118089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1981200"/>
            <a:ext cx="7772400" cy="1362075"/>
          </a:xfrm>
        </p:spPr>
        <p:txBody>
          <a:bodyPr anchor="b">
            <a:noAutofit/>
          </a:bodyPr>
          <a:lstStyle>
            <a:lvl1pPr algn="l">
              <a:buNone/>
              <a:defRPr sz="4300" b="1" cap="none" baseline="0">
                <a:ln w="12700">
                  <a:solidFill>
                    <a:schemeClr val="accent2">
                      <a:shade val="90000"/>
                      <a:satMod val="150000"/>
                    </a:schemeClr>
                  </a:solidFill>
                </a:ln>
                <a:solidFill>
                  <a:srgbClr val="FFFFFF"/>
                </a:solidFill>
                <a:effectLst>
                  <a:outerShdw blurRad="38100" dist="381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3367088"/>
            <a:ext cx="7772400" cy="1509712"/>
          </a:xfrm>
        </p:spPr>
        <p:txBody>
          <a:bodyPr/>
          <a:lstStyle>
            <a:lvl1pPr marL="45720" indent="0">
              <a:buNone/>
              <a:defRPr sz="2100" b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B90D86-9CF2-4D51-B915-211D37F7A294}" type="datetimeFigureOut">
              <a:rPr lang="cs-CZ">
                <a:solidFill>
                  <a:srgbClr val="5ECCF3"/>
                </a:solidFill>
              </a:rPr>
              <a:pPr>
                <a:defRPr/>
              </a:pPr>
              <a:t>1.2.2014</a:t>
            </a:fld>
            <a:endParaRPr lang="cs-CZ">
              <a:solidFill>
                <a:srgbClr val="5ECCF3"/>
              </a:solidFill>
            </a:endParaRPr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5ECCF3"/>
              </a:solidFill>
            </a:endParaRPr>
          </a:p>
        </p:txBody>
      </p:sp>
      <p:sp>
        <p:nvSpPr>
          <p:cNvPr id="6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BEE0480-BB98-4075-B1E6-4E0A4BC7236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047978407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2249424"/>
            <a:ext cx="4038600" cy="4525963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2249424"/>
            <a:ext cx="4038600" cy="4525963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99C6EE-17AB-4239-8142-E11C3F40B0EC}" type="datetimeFigureOut">
              <a:rPr lang="cs-CZ">
                <a:solidFill>
                  <a:srgbClr val="5ECCF3"/>
                </a:solidFill>
              </a:rPr>
              <a:pPr>
                <a:defRPr/>
              </a:pPr>
              <a:t>1.2.2014</a:t>
            </a:fld>
            <a:endParaRPr lang="cs-CZ">
              <a:solidFill>
                <a:srgbClr val="5ECCF3"/>
              </a:solidFill>
            </a:endParaRPr>
          </a:p>
        </p:txBody>
      </p:sp>
      <p:sp>
        <p:nvSpPr>
          <p:cNvPr id="6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5ECCF3"/>
              </a:solidFill>
            </a:endParaRPr>
          </a:p>
        </p:txBody>
      </p:sp>
      <p:sp>
        <p:nvSpPr>
          <p:cNvPr id="7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4C0D51B-D0BD-4F0A-A053-81CDE37BF0B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983851555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1143000"/>
            <a:ext cx="8382000" cy="1069848"/>
          </a:xfrm>
        </p:spPr>
        <p:txBody>
          <a:bodyPr/>
          <a:lstStyle>
            <a:lvl1pPr>
              <a:defRPr sz="4000" b="0" i="0" cap="none" baseline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81000" y="2244970"/>
            <a:ext cx="4041648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21225" y="2244970"/>
            <a:ext cx="4041775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381000" y="2708519"/>
            <a:ext cx="4041648" cy="3886200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718304" y="2708519"/>
            <a:ext cx="4041775" cy="3886200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Zástupný symbol pro datum 2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3DF99098-23C7-4377-81CD-8BE6159BE4B9}" type="datetimeFigureOut">
              <a:rPr lang="cs-CZ">
                <a:solidFill>
                  <a:srgbClr val="5ECCF3"/>
                </a:solidFill>
              </a:rPr>
              <a:pPr>
                <a:defRPr/>
              </a:pPr>
              <a:t>1.2.2014</a:t>
            </a:fld>
            <a:endParaRPr lang="cs-CZ">
              <a:solidFill>
                <a:srgbClr val="5ECCF3"/>
              </a:solidFill>
            </a:endParaRPr>
          </a:p>
        </p:txBody>
      </p:sp>
      <p:sp>
        <p:nvSpPr>
          <p:cNvPr id="8" name="Zástupný symbol pro číslo snímku 2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1015EB58-3BE2-4AC2-9390-2CB8E2A7E6D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9" name="Zástupný symbol pro zápatí 2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5ECCF3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1710541666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43000"/>
            <a:ext cx="8229600" cy="1069848"/>
          </a:xfrm>
        </p:spPr>
        <p:txBody>
          <a:bodyPr/>
          <a:lstStyle>
            <a:lvl1pPr>
              <a:defRPr sz="40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>
          <a:xfrm>
            <a:off x="6583363" y="612775"/>
            <a:ext cx="957262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715C0B1-165B-4996-B68A-B4CCDCAFE8C2}" type="datetimeFigureOut">
              <a:rPr lang="cs-CZ">
                <a:solidFill>
                  <a:srgbClr val="5ECCF3"/>
                </a:solidFill>
              </a:rPr>
              <a:pPr>
                <a:defRPr/>
              </a:pPr>
              <a:t>1.2.2014</a:t>
            </a:fld>
            <a:endParaRPr lang="cs-CZ">
              <a:solidFill>
                <a:srgbClr val="5ECCF3"/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5ECCF3"/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A1BC221-6A09-41A8-8BF3-22AAA0D739A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576739581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C2BF930-828B-4597-AFCF-BF433FBDC19D}" type="datetimeFigureOut">
              <a:rPr lang="cs-CZ">
                <a:solidFill>
                  <a:srgbClr val="5ECCF3"/>
                </a:solidFill>
              </a:rPr>
              <a:pPr>
                <a:defRPr/>
              </a:pPr>
              <a:t>1.2.2014</a:t>
            </a:fld>
            <a:endParaRPr lang="cs-CZ">
              <a:solidFill>
                <a:srgbClr val="5ECCF3"/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5ECCF3"/>
              </a:solidFill>
            </a:endParaRPr>
          </a:p>
        </p:txBody>
      </p:sp>
      <p:sp>
        <p:nvSpPr>
          <p:cNvPr id="4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6848296-8239-4195-B66C-3E6C676406B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81653578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53496" y="1101970"/>
            <a:ext cx="3383280" cy="877824"/>
          </a:xfrm>
        </p:spPr>
        <p:txBody>
          <a:bodyPr anchor="b"/>
          <a:lstStyle>
            <a:lvl1pPr algn="l">
              <a:buNone/>
              <a:defRPr sz="1800" b="1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5353496" y="2010727"/>
            <a:ext cx="3383280" cy="4617720"/>
          </a:xfrm>
        </p:spPr>
        <p:txBody>
          <a:bodyPr/>
          <a:lstStyle>
            <a:lvl1pPr marL="9144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152400" y="776287"/>
            <a:ext cx="5102352" cy="585216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108C34A-DA81-4A93-BBC9-8CE456873C89}" type="datetimeFigureOut">
              <a:rPr lang="cs-CZ">
                <a:solidFill>
                  <a:srgbClr val="5ECCF3"/>
                </a:solidFill>
              </a:rPr>
              <a:pPr>
                <a:defRPr/>
              </a:pPr>
              <a:t>1.2.2014</a:t>
            </a:fld>
            <a:endParaRPr lang="cs-CZ">
              <a:solidFill>
                <a:srgbClr val="5ECCF3"/>
              </a:solidFill>
            </a:endParaRPr>
          </a:p>
        </p:txBody>
      </p:sp>
      <p:sp>
        <p:nvSpPr>
          <p:cNvPr id="6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5ECCF3"/>
              </a:solidFill>
            </a:endParaRPr>
          </a:p>
        </p:txBody>
      </p:sp>
      <p:sp>
        <p:nvSpPr>
          <p:cNvPr id="7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6E585F4-B43F-4BCB-9B55-C9B174BFE2D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922644996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440434" y="1109160"/>
            <a:ext cx="586803" cy="4681637"/>
          </a:xfrm>
        </p:spPr>
        <p:txBody>
          <a:bodyPr vert="vert270" lIns="45720" tIns="0" rIns="45720" anchor="t"/>
          <a:lstStyle>
            <a:lvl1pPr algn="ctr">
              <a:buNone/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03671" y="1143000"/>
            <a:ext cx="4572000" cy="4572000"/>
          </a:xfrm>
          <a:solidFill>
            <a:srgbClr val="EAEAEA"/>
          </a:solidFill>
          <a:ln w="50800">
            <a:solidFill>
              <a:srgbClr val="FFFFFF"/>
            </a:solidFill>
            <a:miter lim="800000"/>
          </a:ln>
          <a:effectLst>
            <a:outerShdw blurRad="57150" dist="31750" dir="4800000" algn="tl" rotWithShape="0">
              <a:srgbClr val="000000">
                <a:alpha val="2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2540">
            <a:bevelT w="25400" h="19050"/>
            <a:contourClr>
              <a:srgbClr val="AEAEAE"/>
            </a:contourClr>
          </a:sp3d>
        </p:spPr>
        <p:txBody>
          <a:bodyPr>
            <a:normAutofit/>
          </a:bodyPr>
          <a:lstStyle>
            <a:lvl1pPr marL="0" indent="0">
              <a:buNone/>
              <a:defRPr sz="3200"/>
            </a:lvl1pPr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88443" y="3274308"/>
            <a:ext cx="2590800" cy="2516489"/>
          </a:xfrm>
        </p:spPr>
        <p:txBody>
          <a:bodyPr lIns="0" tIns="0" rIns="45720"/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3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7241776-4507-495D-8489-ED665BFE7A18}" type="datetimeFigureOut">
              <a:rPr lang="cs-CZ">
                <a:solidFill>
                  <a:srgbClr val="5ECCF3"/>
                </a:solidFill>
              </a:rPr>
              <a:pPr>
                <a:defRPr/>
              </a:pPr>
              <a:t>1.2.2014</a:t>
            </a:fld>
            <a:endParaRPr lang="cs-CZ">
              <a:solidFill>
                <a:srgbClr val="5ECCF3"/>
              </a:solidFill>
            </a:endParaRPr>
          </a:p>
        </p:txBody>
      </p:sp>
      <p:sp>
        <p:nvSpPr>
          <p:cNvPr id="6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5ECCF3"/>
              </a:solidFill>
            </a:endParaRPr>
          </a:p>
        </p:txBody>
      </p:sp>
      <p:sp>
        <p:nvSpPr>
          <p:cNvPr id="7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8701039-4CEE-486A-96AB-F7F594024B6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660050807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30A575-514C-474E-AA62-9F733F64C154}" type="datetimeFigureOut">
              <a:rPr lang="cs-CZ">
                <a:solidFill>
                  <a:srgbClr val="5ECCF3"/>
                </a:solidFill>
              </a:rPr>
              <a:pPr>
                <a:defRPr/>
              </a:pPr>
              <a:t>1.2.2014</a:t>
            </a:fld>
            <a:endParaRPr lang="cs-CZ">
              <a:solidFill>
                <a:srgbClr val="5ECCF3"/>
              </a:solidFill>
            </a:endParaRPr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5ECCF3"/>
              </a:solidFill>
            </a:endParaRPr>
          </a:p>
        </p:txBody>
      </p:sp>
      <p:sp>
        <p:nvSpPr>
          <p:cNvPr id="6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ECC6FD-C6BC-431E-AFDA-0D8F03311FB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389193213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1143000"/>
            <a:ext cx="1905000" cy="5486400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143000"/>
            <a:ext cx="6248400" cy="548640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C0CC3B-A87B-4D15-BC54-DE9716163E7D}" type="datetimeFigureOut">
              <a:rPr lang="cs-CZ">
                <a:solidFill>
                  <a:srgbClr val="5ECCF3"/>
                </a:solidFill>
              </a:rPr>
              <a:pPr>
                <a:defRPr/>
              </a:pPr>
              <a:t>1.2.2014</a:t>
            </a:fld>
            <a:endParaRPr lang="cs-CZ">
              <a:solidFill>
                <a:srgbClr val="5ECCF3"/>
              </a:solidFill>
            </a:endParaRPr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5ECCF3"/>
              </a:solidFill>
            </a:endParaRPr>
          </a:p>
        </p:txBody>
      </p:sp>
      <p:sp>
        <p:nvSpPr>
          <p:cNvPr id="6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018C112-A60B-4D0A-899E-B1F0AE1DE2B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4098231396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 flipV="1">
            <a:off x="5410200" y="3810000"/>
            <a:ext cx="3733800" cy="90488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 flipV="1">
            <a:off x="5410200" y="3897313"/>
            <a:ext cx="3733800" cy="192087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 flipV="1">
            <a:off x="5410200" y="4114800"/>
            <a:ext cx="3733800" cy="9525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 flipV="1">
            <a:off x="5410200" y="4164013"/>
            <a:ext cx="1965325" cy="19050"/>
          </a:xfrm>
          <a:prstGeom prst="rect">
            <a:avLst/>
          </a:prstGeom>
          <a:solidFill>
            <a:schemeClr val="accent2">
              <a:alpha val="6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 flipV="1">
            <a:off x="5410200" y="4198938"/>
            <a:ext cx="1965325" cy="9525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>
              <a:solidFill>
                <a:prstClr val="white"/>
              </a:solidFill>
            </a:endParaRPr>
          </a:p>
        </p:txBody>
      </p:sp>
      <p:sp useBgFill="1">
        <p:nvSpPr>
          <p:cNvPr id="11" name="Zaoblený obdélník 10"/>
          <p:cNvSpPr/>
          <p:nvPr/>
        </p:nvSpPr>
        <p:spPr bwMode="white">
          <a:xfrm>
            <a:off x="5410200" y="3962400"/>
            <a:ext cx="3063875" cy="26988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>
              <a:solidFill>
                <a:prstClr val="white"/>
              </a:solidFill>
            </a:endParaRPr>
          </a:p>
        </p:txBody>
      </p:sp>
      <p:sp useBgFill="1">
        <p:nvSpPr>
          <p:cNvPr id="12" name="Zaoblený obdélník 11"/>
          <p:cNvSpPr/>
          <p:nvPr/>
        </p:nvSpPr>
        <p:spPr bwMode="white">
          <a:xfrm>
            <a:off x="7377113" y="4060825"/>
            <a:ext cx="1600200" cy="36513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0" y="3649663"/>
            <a:ext cx="9144000" cy="244475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0" y="3675063"/>
            <a:ext cx="9144000" cy="1412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15" name="Obdélník 14"/>
          <p:cNvSpPr/>
          <p:nvPr/>
        </p:nvSpPr>
        <p:spPr>
          <a:xfrm flipV="1">
            <a:off x="6413500" y="3643313"/>
            <a:ext cx="2730500" cy="24765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0" y="0"/>
            <a:ext cx="9144000" cy="3702050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2401887"/>
            <a:ext cx="8458200" cy="1470025"/>
          </a:xfrm>
        </p:spPr>
        <p:txBody>
          <a:bodyPr anchor="b"/>
          <a:lstStyle>
            <a:lvl1pPr>
              <a:defRPr sz="4400">
                <a:solidFill>
                  <a:schemeClr val="bg1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457200" y="3899938"/>
            <a:ext cx="4953000" cy="1752600"/>
          </a:xfrm>
        </p:spPr>
        <p:txBody>
          <a:bodyPr/>
          <a:lstStyle>
            <a:lvl1pPr marL="64008" indent="0" algn="l">
              <a:buNone/>
              <a:defRPr sz="24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Kliknutím lze upravit styl předlohy.</a:t>
            </a:r>
            <a:endParaRPr lang="en-US"/>
          </a:p>
        </p:txBody>
      </p:sp>
      <p:sp>
        <p:nvSpPr>
          <p:cNvPr id="17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6705600" y="4206875"/>
            <a:ext cx="960438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20DEEB1-1FF2-4AC7-8267-D881FCA3B145}" type="datetimeFigureOut">
              <a:rPr lang="cs-CZ">
                <a:solidFill>
                  <a:srgbClr val="5ECCF3"/>
                </a:solidFill>
              </a:rPr>
              <a:pPr>
                <a:defRPr/>
              </a:pPr>
              <a:t>1.2.2014</a:t>
            </a:fld>
            <a:endParaRPr lang="cs-CZ">
              <a:solidFill>
                <a:srgbClr val="5ECCF3"/>
              </a:solidFill>
            </a:endParaRPr>
          </a:p>
        </p:txBody>
      </p:sp>
      <p:sp>
        <p:nvSpPr>
          <p:cNvPr id="18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5410200" y="4205288"/>
            <a:ext cx="12954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5ECCF3"/>
              </a:solidFill>
            </a:endParaRPr>
          </a:p>
        </p:txBody>
      </p:sp>
      <p:sp>
        <p:nvSpPr>
          <p:cNvPr id="1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320088" y="1588"/>
            <a:ext cx="747712" cy="365125"/>
          </a:xfrm>
        </p:spPr>
        <p:txBody>
          <a:bodyPr/>
          <a:lstStyle>
            <a:lvl1pPr algn="r">
              <a:defRPr sz="1800" smtClean="0">
                <a:solidFill>
                  <a:schemeClr val="bg1"/>
                </a:solidFill>
              </a:defRPr>
            </a:lvl1pPr>
          </a:lstStyle>
          <a:p>
            <a:pPr>
              <a:defRPr/>
            </a:pPr>
            <a:fld id="{71126BA7-0F30-4494-973D-144E57C60573}" type="slidenum">
              <a:rPr lang="cs-CZ">
                <a:solidFill>
                  <a:prstClr val="white"/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482720981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11E0125-6A69-4F0A-994C-C32350F70129}" type="datetimeFigureOut">
              <a:rPr lang="cs-CZ">
                <a:solidFill>
                  <a:srgbClr val="5ECCF3"/>
                </a:solidFill>
              </a:rPr>
              <a:pPr>
                <a:defRPr/>
              </a:pPr>
              <a:t>1.2.2014</a:t>
            </a:fld>
            <a:endParaRPr lang="cs-CZ">
              <a:solidFill>
                <a:srgbClr val="5ECCF3"/>
              </a:solidFill>
            </a:endParaRPr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5ECCF3"/>
              </a:solidFill>
            </a:endParaRPr>
          </a:p>
        </p:txBody>
      </p:sp>
      <p:sp>
        <p:nvSpPr>
          <p:cNvPr id="6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3297711-66EF-4F7A-B89E-93DE0B0278D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884127773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1981200"/>
            <a:ext cx="7772400" cy="1362075"/>
          </a:xfrm>
        </p:spPr>
        <p:txBody>
          <a:bodyPr anchor="b">
            <a:noAutofit/>
          </a:bodyPr>
          <a:lstStyle>
            <a:lvl1pPr algn="l">
              <a:buNone/>
              <a:defRPr sz="4300" b="1" cap="none" baseline="0">
                <a:ln w="12700">
                  <a:solidFill>
                    <a:schemeClr val="accent2">
                      <a:shade val="90000"/>
                      <a:satMod val="150000"/>
                    </a:schemeClr>
                  </a:solidFill>
                </a:ln>
                <a:solidFill>
                  <a:srgbClr val="FFFFFF"/>
                </a:solidFill>
                <a:effectLst>
                  <a:outerShdw blurRad="38100" dist="381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3367088"/>
            <a:ext cx="7772400" cy="1509712"/>
          </a:xfrm>
        </p:spPr>
        <p:txBody>
          <a:bodyPr/>
          <a:lstStyle>
            <a:lvl1pPr marL="45720" indent="0">
              <a:buNone/>
              <a:defRPr sz="2100" b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B90D86-9CF2-4D51-B915-211D37F7A294}" type="datetimeFigureOut">
              <a:rPr lang="cs-CZ">
                <a:solidFill>
                  <a:srgbClr val="5ECCF3"/>
                </a:solidFill>
              </a:rPr>
              <a:pPr>
                <a:defRPr/>
              </a:pPr>
              <a:t>1.2.2014</a:t>
            </a:fld>
            <a:endParaRPr lang="cs-CZ">
              <a:solidFill>
                <a:srgbClr val="5ECCF3"/>
              </a:solidFill>
            </a:endParaRPr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5ECCF3"/>
              </a:solidFill>
            </a:endParaRPr>
          </a:p>
        </p:txBody>
      </p:sp>
      <p:sp>
        <p:nvSpPr>
          <p:cNvPr id="6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BEE0480-BB98-4075-B1E6-4E0A4BC7236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910664382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2249424"/>
            <a:ext cx="4038600" cy="4525963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2249424"/>
            <a:ext cx="4038600" cy="4525963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99C6EE-17AB-4239-8142-E11C3F40B0EC}" type="datetimeFigureOut">
              <a:rPr lang="cs-CZ">
                <a:solidFill>
                  <a:srgbClr val="5ECCF3"/>
                </a:solidFill>
              </a:rPr>
              <a:pPr>
                <a:defRPr/>
              </a:pPr>
              <a:t>1.2.2014</a:t>
            </a:fld>
            <a:endParaRPr lang="cs-CZ">
              <a:solidFill>
                <a:srgbClr val="5ECCF3"/>
              </a:solidFill>
            </a:endParaRPr>
          </a:p>
        </p:txBody>
      </p:sp>
      <p:sp>
        <p:nvSpPr>
          <p:cNvPr id="6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5ECCF3"/>
              </a:solidFill>
            </a:endParaRPr>
          </a:p>
        </p:txBody>
      </p:sp>
      <p:sp>
        <p:nvSpPr>
          <p:cNvPr id="7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4C0D51B-D0BD-4F0A-A053-81CDE37BF0B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724211847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1143000"/>
            <a:ext cx="8382000" cy="1069848"/>
          </a:xfrm>
        </p:spPr>
        <p:txBody>
          <a:bodyPr/>
          <a:lstStyle>
            <a:lvl1pPr>
              <a:defRPr sz="4000" b="0" i="0" cap="none" baseline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81000" y="2244970"/>
            <a:ext cx="4041648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21225" y="2244970"/>
            <a:ext cx="4041775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381000" y="2708519"/>
            <a:ext cx="4041648" cy="3886200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718304" y="2708519"/>
            <a:ext cx="4041775" cy="3886200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Zástupný symbol pro datum 2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3DF99098-23C7-4377-81CD-8BE6159BE4B9}" type="datetimeFigureOut">
              <a:rPr lang="cs-CZ">
                <a:solidFill>
                  <a:srgbClr val="5ECCF3"/>
                </a:solidFill>
              </a:rPr>
              <a:pPr>
                <a:defRPr/>
              </a:pPr>
              <a:t>1.2.2014</a:t>
            </a:fld>
            <a:endParaRPr lang="cs-CZ">
              <a:solidFill>
                <a:srgbClr val="5ECCF3"/>
              </a:solidFill>
            </a:endParaRPr>
          </a:p>
        </p:txBody>
      </p:sp>
      <p:sp>
        <p:nvSpPr>
          <p:cNvPr id="8" name="Zástupný symbol pro číslo snímku 2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1015EB58-3BE2-4AC2-9390-2CB8E2A7E6D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9" name="Zástupný symbol pro zápatí 2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5ECCF3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360061437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43000"/>
            <a:ext cx="8229600" cy="1069848"/>
          </a:xfrm>
        </p:spPr>
        <p:txBody>
          <a:bodyPr/>
          <a:lstStyle>
            <a:lvl1pPr>
              <a:defRPr sz="40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>
          <a:xfrm>
            <a:off x="6583363" y="612775"/>
            <a:ext cx="957262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715C0B1-165B-4996-B68A-B4CCDCAFE8C2}" type="datetimeFigureOut">
              <a:rPr lang="cs-CZ">
                <a:solidFill>
                  <a:srgbClr val="5ECCF3"/>
                </a:solidFill>
              </a:rPr>
              <a:pPr>
                <a:defRPr/>
              </a:pPr>
              <a:t>1.2.2014</a:t>
            </a:fld>
            <a:endParaRPr lang="cs-CZ">
              <a:solidFill>
                <a:srgbClr val="5ECCF3"/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5ECCF3"/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A1BC221-6A09-41A8-8BF3-22AAA0D739A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641746419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C2BF930-828B-4597-AFCF-BF433FBDC19D}" type="datetimeFigureOut">
              <a:rPr lang="cs-CZ">
                <a:solidFill>
                  <a:srgbClr val="5ECCF3"/>
                </a:solidFill>
              </a:rPr>
              <a:pPr>
                <a:defRPr/>
              </a:pPr>
              <a:t>1.2.2014</a:t>
            </a:fld>
            <a:endParaRPr lang="cs-CZ">
              <a:solidFill>
                <a:srgbClr val="5ECCF3"/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5ECCF3"/>
              </a:solidFill>
            </a:endParaRPr>
          </a:p>
        </p:txBody>
      </p:sp>
      <p:sp>
        <p:nvSpPr>
          <p:cNvPr id="4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6848296-8239-4195-B66C-3E6C676406B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696416720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53496" y="1101970"/>
            <a:ext cx="3383280" cy="877824"/>
          </a:xfrm>
        </p:spPr>
        <p:txBody>
          <a:bodyPr anchor="b"/>
          <a:lstStyle>
            <a:lvl1pPr algn="l">
              <a:buNone/>
              <a:defRPr sz="1800" b="1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5353496" y="2010727"/>
            <a:ext cx="3383280" cy="4617720"/>
          </a:xfrm>
        </p:spPr>
        <p:txBody>
          <a:bodyPr/>
          <a:lstStyle>
            <a:lvl1pPr marL="9144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152400" y="776287"/>
            <a:ext cx="5102352" cy="585216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108C34A-DA81-4A93-BBC9-8CE456873C89}" type="datetimeFigureOut">
              <a:rPr lang="cs-CZ">
                <a:solidFill>
                  <a:srgbClr val="5ECCF3"/>
                </a:solidFill>
              </a:rPr>
              <a:pPr>
                <a:defRPr/>
              </a:pPr>
              <a:t>1.2.2014</a:t>
            </a:fld>
            <a:endParaRPr lang="cs-CZ">
              <a:solidFill>
                <a:srgbClr val="5ECCF3"/>
              </a:solidFill>
            </a:endParaRPr>
          </a:p>
        </p:txBody>
      </p:sp>
      <p:sp>
        <p:nvSpPr>
          <p:cNvPr id="6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5ECCF3"/>
              </a:solidFill>
            </a:endParaRPr>
          </a:p>
        </p:txBody>
      </p:sp>
      <p:sp>
        <p:nvSpPr>
          <p:cNvPr id="7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6E585F4-B43F-4BCB-9B55-C9B174BFE2D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617103018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440434" y="1109160"/>
            <a:ext cx="586803" cy="4681637"/>
          </a:xfrm>
        </p:spPr>
        <p:txBody>
          <a:bodyPr vert="vert270" lIns="45720" tIns="0" rIns="45720" anchor="t"/>
          <a:lstStyle>
            <a:lvl1pPr algn="ctr">
              <a:buNone/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03671" y="1143000"/>
            <a:ext cx="4572000" cy="4572000"/>
          </a:xfrm>
          <a:solidFill>
            <a:srgbClr val="EAEAEA"/>
          </a:solidFill>
          <a:ln w="50800">
            <a:solidFill>
              <a:srgbClr val="FFFFFF"/>
            </a:solidFill>
            <a:miter lim="800000"/>
          </a:ln>
          <a:effectLst>
            <a:outerShdw blurRad="57150" dist="31750" dir="4800000" algn="tl" rotWithShape="0">
              <a:srgbClr val="000000">
                <a:alpha val="2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2540">
            <a:bevelT w="25400" h="19050"/>
            <a:contourClr>
              <a:srgbClr val="AEAEAE"/>
            </a:contourClr>
          </a:sp3d>
        </p:spPr>
        <p:txBody>
          <a:bodyPr>
            <a:normAutofit/>
          </a:bodyPr>
          <a:lstStyle>
            <a:lvl1pPr marL="0" indent="0">
              <a:buNone/>
              <a:defRPr sz="3200"/>
            </a:lvl1pPr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88443" y="3274308"/>
            <a:ext cx="2590800" cy="2516489"/>
          </a:xfrm>
        </p:spPr>
        <p:txBody>
          <a:bodyPr lIns="0" tIns="0" rIns="45720"/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3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7241776-4507-495D-8489-ED665BFE7A18}" type="datetimeFigureOut">
              <a:rPr lang="cs-CZ">
                <a:solidFill>
                  <a:srgbClr val="5ECCF3"/>
                </a:solidFill>
              </a:rPr>
              <a:pPr>
                <a:defRPr/>
              </a:pPr>
              <a:t>1.2.2014</a:t>
            </a:fld>
            <a:endParaRPr lang="cs-CZ">
              <a:solidFill>
                <a:srgbClr val="5ECCF3"/>
              </a:solidFill>
            </a:endParaRPr>
          </a:p>
        </p:txBody>
      </p:sp>
      <p:sp>
        <p:nvSpPr>
          <p:cNvPr id="6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5ECCF3"/>
              </a:solidFill>
            </a:endParaRPr>
          </a:p>
        </p:txBody>
      </p:sp>
      <p:sp>
        <p:nvSpPr>
          <p:cNvPr id="7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8701039-4CEE-486A-96AB-F7F594024B6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945597640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30A575-514C-474E-AA62-9F733F64C154}" type="datetimeFigureOut">
              <a:rPr lang="cs-CZ">
                <a:solidFill>
                  <a:srgbClr val="5ECCF3"/>
                </a:solidFill>
              </a:rPr>
              <a:pPr>
                <a:defRPr/>
              </a:pPr>
              <a:t>1.2.2014</a:t>
            </a:fld>
            <a:endParaRPr lang="cs-CZ">
              <a:solidFill>
                <a:srgbClr val="5ECCF3"/>
              </a:solidFill>
            </a:endParaRPr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5ECCF3"/>
              </a:solidFill>
            </a:endParaRPr>
          </a:p>
        </p:txBody>
      </p:sp>
      <p:sp>
        <p:nvSpPr>
          <p:cNvPr id="6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ECC6FD-C6BC-431E-AFDA-0D8F03311FB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146339303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1143000"/>
            <a:ext cx="1905000" cy="5486400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143000"/>
            <a:ext cx="6248400" cy="548640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C0CC3B-A87B-4D15-BC54-DE9716163E7D}" type="datetimeFigureOut">
              <a:rPr lang="cs-CZ">
                <a:solidFill>
                  <a:srgbClr val="5ECCF3"/>
                </a:solidFill>
              </a:rPr>
              <a:pPr>
                <a:defRPr/>
              </a:pPr>
              <a:t>1.2.2014</a:t>
            </a:fld>
            <a:endParaRPr lang="cs-CZ">
              <a:solidFill>
                <a:srgbClr val="5ECCF3"/>
              </a:solidFill>
            </a:endParaRPr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5ECCF3"/>
              </a:solidFill>
            </a:endParaRPr>
          </a:p>
        </p:txBody>
      </p:sp>
      <p:sp>
        <p:nvSpPr>
          <p:cNvPr id="6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018C112-A60B-4D0A-899E-B1F0AE1DE2B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745473173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 flipV="1">
            <a:off x="5410200" y="3810000"/>
            <a:ext cx="3733800" cy="90488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 flipV="1">
            <a:off x="5410200" y="3897313"/>
            <a:ext cx="3733800" cy="192087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 flipV="1">
            <a:off x="5410200" y="4114800"/>
            <a:ext cx="3733800" cy="9525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 flipV="1">
            <a:off x="5410200" y="4164013"/>
            <a:ext cx="1965325" cy="19050"/>
          </a:xfrm>
          <a:prstGeom prst="rect">
            <a:avLst/>
          </a:prstGeom>
          <a:solidFill>
            <a:schemeClr val="accent2">
              <a:alpha val="6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 flipV="1">
            <a:off x="5410200" y="4198938"/>
            <a:ext cx="1965325" cy="9525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>
              <a:solidFill>
                <a:prstClr val="white"/>
              </a:solidFill>
            </a:endParaRPr>
          </a:p>
        </p:txBody>
      </p:sp>
      <p:sp useBgFill="1">
        <p:nvSpPr>
          <p:cNvPr id="11" name="Zaoblený obdélník 10"/>
          <p:cNvSpPr/>
          <p:nvPr/>
        </p:nvSpPr>
        <p:spPr bwMode="white">
          <a:xfrm>
            <a:off x="5410200" y="3962400"/>
            <a:ext cx="3063875" cy="26988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>
              <a:solidFill>
                <a:prstClr val="white"/>
              </a:solidFill>
            </a:endParaRPr>
          </a:p>
        </p:txBody>
      </p:sp>
      <p:sp useBgFill="1">
        <p:nvSpPr>
          <p:cNvPr id="12" name="Zaoblený obdélník 11"/>
          <p:cNvSpPr/>
          <p:nvPr/>
        </p:nvSpPr>
        <p:spPr bwMode="white">
          <a:xfrm>
            <a:off x="7377113" y="4060825"/>
            <a:ext cx="1600200" cy="36513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0" y="3649663"/>
            <a:ext cx="9144000" cy="244475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0" y="3675063"/>
            <a:ext cx="9144000" cy="1412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15" name="Obdélník 14"/>
          <p:cNvSpPr/>
          <p:nvPr/>
        </p:nvSpPr>
        <p:spPr>
          <a:xfrm flipV="1">
            <a:off x="6413500" y="3643313"/>
            <a:ext cx="2730500" cy="24765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0" y="0"/>
            <a:ext cx="9144000" cy="3702050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2401887"/>
            <a:ext cx="8458200" cy="1470025"/>
          </a:xfrm>
        </p:spPr>
        <p:txBody>
          <a:bodyPr anchor="b"/>
          <a:lstStyle>
            <a:lvl1pPr>
              <a:defRPr sz="4400">
                <a:solidFill>
                  <a:schemeClr val="bg1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457200" y="3899938"/>
            <a:ext cx="4953000" cy="1752600"/>
          </a:xfrm>
        </p:spPr>
        <p:txBody>
          <a:bodyPr/>
          <a:lstStyle>
            <a:lvl1pPr marL="64008" indent="0" algn="l">
              <a:buNone/>
              <a:defRPr sz="24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Kliknutím lze upravit styl předlohy.</a:t>
            </a:r>
            <a:endParaRPr lang="en-US"/>
          </a:p>
        </p:txBody>
      </p:sp>
      <p:sp>
        <p:nvSpPr>
          <p:cNvPr id="17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6705600" y="4206875"/>
            <a:ext cx="960438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20DEEB1-1FF2-4AC7-8267-D881FCA3B145}" type="datetimeFigureOut">
              <a:rPr lang="cs-CZ">
                <a:solidFill>
                  <a:srgbClr val="5ECCF3"/>
                </a:solidFill>
              </a:rPr>
              <a:pPr>
                <a:defRPr/>
              </a:pPr>
              <a:t>1.2.2014</a:t>
            </a:fld>
            <a:endParaRPr lang="cs-CZ">
              <a:solidFill>
                <a:srgbClr val="5ECCF3"/>
              </a:solidFill>
            </a:endParaRPr>
          </a:p>
        </p:txBody>
      </p:sp>
      <p:sp>
        <p:nvSpPr>
          <p:cNvPr id="18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5410200" y="4205288"/>
            <a:ext cx="12954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5ECCF3"/>
              </a:solidFill>
            </a:endParaRPr>
          </a:p>
        </p:txBody>
      </p:sp>
      <p:sp>
        <p:nvSpPr>
          <p:cNvPr id="1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320088" y="1588"/>
            <a:ext cx="747712" cy="365125"/>
          </a:xfrm>
        </p:spPr>
        <p:txBody>
          <a:bodyPr/>
          <a:lstStyle>
            <a:lvl1pPr algn="r">
              <a:defRPr sz="1800" smtClean="0">
                <a:solidFill>
                  <a:schemeClr val="bg1"/>
                </a:solidFill>
              </a:defRPr>
            </a:lvl1pPr>
          </a:lstStyle>
          <a:p>
            <a:pPr>
              <a:defRPr/>
            </a:pPr>
            <a:fld id="{71126BA7-0F30-4494-973D-144E57C60573}" type="slidenum">
              <a:rPr lang="cs-CZ">
                <a:solidFill>
                  <a:prstClr val="white"/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384796187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11E0125-6A69-4F0A-994C-C32350F70129}" type="datetimeFigureOut">
              <a:rPr lang="cs-CZ">
                <a:solidFill>
                  <a:srgbClr val="5ECCF3"/>
                </a:solidFill>
              </a:rPr>
              <a:pPr>
                <a:defRPr/>
              </a:pPr>
              <a:t>1.2.2014</a:t>
            </a:fld>
            <a:endParaRPr lang="cs-CZ">
              <a:solidFill>
                <a:srgbClr val="5ECCF3"/>
              </a:solidFill>
            </a:endParaRPr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5ECCF3"/>
              </a:solidFill>
            </a:endParaRPr>
          </a:p>
        </p:txBody>
      </p:sp>
      <p:sp>
        <p:nvSpPr>
          <p:cNvPr id="6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3297711-66EF-4F7A-B89E-93DE0B0278D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908589477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1981200"/>
            <a:ext cx="7772400" cy="1362075"/>
          </a:xfrm>
        </p:spPr>
        <p:txBody>
          <a:bodyPr anchor="b">
            <a:noAutofit/>
          </a:bodyPr>
          <a:lstStyle>
            <a:lvl1pPr algn="l">
              <a:buNone/>
              <a:defRPr sz="4300" b="1" cap="none" baseline="0">
                <a:ln w="12700">
                  <a:solidFill>
                    <a:schemeClr val="accent2">
                      <a:shade val="90000"/>
                      <a:satMod val="150000"/>
                    </a:schemeClr>
                  </a:solidFill>
                </a:ln>
                <a:solidFill>
                  <a:srgbClr val="FFFFFF"/>
                </a:solidFill>
                <a:effectLst>
                  <a:outerShdw blurRad="38100" dist="381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3367088"/>
            <a:ext cx="7772400" cy="1509712"/>
          </a:xfrm>
        </p:spPr>
        <p:txBody>
          <a:bodyPr/>
          <a:lstStyle>
            <a:lvl1pPr marL="45720" indent="0">
              <a:buNone/>
              <a:defRPr sz="2100" b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B90D86-9CF2-4D51-B915-211D37F7A294}" type="datetimeFigureOut">
              <a:rPr lang="cs-CZ">
                <a:solidFill>
                  <a:srgbClr val="5ECCF3"/>
                </a:solidFill>
              </a:rPr>
              <a:pPr>
                <a:defRPr/>
              </a:pPr>
              <a:t>1.2.2014</a:t>
            </a:fld>
            <a:endParaRPr lang="cs-CZ">
              <a:solidFill>
                <a:srgbClr val="5ECCF3"/>
              </a:solidFill>
            </a:endParaRPr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5ECCF3"/>
              </a:solidFill>
            </a:endParaRPr>
          </a:p>
        </p:txBody>
      </p:sp>
      <p:sp>
        <p:nvSpPr>
          <p:cNvPr id="6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BEE0480-BB98-4075-B1E6-4E0A4BC7236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687998269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2249424"/>
            <a:ext cx="4038600" cy="4525963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2249424"/>
            <a:ext cx="4038600" cy="4525963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99C6EE-17AB-4239-8142-E11C3F40B0EC}" type="datetimeFigureOut">
              <a:rPr lang="cs-CZ">
                <a:solidFill>
                  <a:srgbClr val="5ECCF3"/>
                </a:solidFill>
              </a:rPr>
              <a:pPr>
                <a:defRPr/>
              </a:pPr>
              <a:t>1.2.2014</a:t>
            </a:fld>
            <a:endParaRPr lang="cs-CZ">
              <a:solidFill>
                <a:srgbClr val="5ECCF3"/>
              </a:solidFill>
            </a:endParaRPr>
          </a:p>
        </p:txBody>
      </p:sp>
      <p:sp>
        <p:nvSpPr>
          <p:cNvPr id="6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5ECCF3"/>
              </a:solidFill>
            </a:endParaRPr>
          </a:p>
        </p:txBody>
      </p:sp>
      <p:sp>
        <p:nvSpPr>
          <p:cNvPr id="7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4C0D51B-D0BD-4F0A-A053-81CDE37BF0B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196119110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1143000"/>
            <a:ext cx="8382000" cy="1069848"/>
          </a:xfrm>
        </p:spPr>
        <p:txBody>
          <a:bodyPr/>
          <a:lstStyle>
            <a:lvl1pPr>
              <a:defRPr sz="4000" b="0" i="0" cap="none" baseline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81000" y="2244970"/>
            <a:ext cx="4041648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21225" y="2244970"/>
            <a:ext cx="4041775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381000" y="2708519"/>
            <a:ext cx="4041648" cy="3886200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718304" y="2708519"/>
            <a:ext cx="4041775" cy="3886200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Zástupný symbol pro datum 2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3DF99098-23C7-4377-81CD-8BE6159BE4B9}" type="datetimeFigureOut">
              <a:rPr lang="cs-CZ">
                <a:solidFill>
                  <a:srgbClr val="5ECCF3"/>
                </a:solidFill>
              </a:rPr>
              <a:pPr>
                <a:defRPr/>
              </a:pPr>
              <a:t>1.2.2014</a:t>
            </a:fld>
            <a:endParaRPr lang="cs-CZ">
              <a:solidFill>
                <a:srgbClr val="5ECCF3"/>
              </a:solidFill>
            </a:endParaRPr>
          </a:p>
        </p:txBody>
      </p:sp>
      <p:sp>
        <p:nvSpPr>
          <p:cNvPr id="8" name="Zástupný symbol pro číslo snímku 2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1015EB58-3BE2-4AC2-9390-2CB8E2A7E6D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9" name="Zástupný symbol pro zápatí 2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5ECCF3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1248474240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43000"/>
            <a:ext cx="8229600" cy="1069848"/>
          </a:xfrm>
        </p:spPr>
        <p:txBody>
          <a:bodyPr/>
          <a:lstStyle>
            <a:lvl1pPr>
              <a:defRPr sz="40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>
          <a:xfrm>
            <a:off x="6583363" y="612775"/>
            <a:ext cx="957262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715C0B1-165B-4996-B68A-B4CCDCAFE8C2}" type="datetimeFigureOut">
              <a:rPr lang="cs-CZ">
                <a:solidFill>
                  <a:srgbClr val="5ECCF3"/>
                </a:solidFill>
              </a:rPr>
              <a:pPr>
                <a:defRPr/>
              </a:pPr>
              <a:t>1.2.2014</a:t>
            </a:fld>
            <a:endParaRPr lang="cs-CZ">
              <a:solidFill>
                <a:srgbClr val="5ECCF3"/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5ECCF3"/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A1BC221-6A09-41A8-8BF3-22AAA0D739A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730661328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C2BF930-828B-4597-AFCF-BF433FBDC19D}" type="datetimeFigureOut">
              <a:rPr lang="cs-CZ">
                <a:solidFill>
                  <a:srgbClr val="5ECCF3"/>
                </a:solidFill>
              </a:rPr>
              <a:pPr>
                <a:defRPr/>
              </a:pPr>
              <a:t>1.2.2014</a:t>
            </a:fld>
            <a:endParaRPr lang="cs-CZ">
              <a:solidFill>
                <a:srgbClr val="5ECCF3"/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5ECCF3"/>
              </a:solidFill>
            </a:endParaRPr>
          </a:p>
        </p:txBody>
      </p:sp>
      <p:sp>
        <p:nvSpPr>
          <p:cNvPr id="4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6848296-8239-4195-B66C-3E6C676406B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565663286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53496" y="1101970"/>
            <a:ext cx="3383280" cy="877824"/>
          </a:xfrm>
        </p:spPr>
        <p:txBody>
          <a:bodyPr anchor="b"/>
          <a:lstStyle>
            <a:lvl1pPr algn="l">
              <a:buNone/>
              <a:defRPr sz="1800" b="1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5353496" y="2010727"/>
            <a:ext cx="3383280" cy="4617720"/>
          </a:xfrm>
        </p:spPr>
        <p:txBody>
          <a:bodyPr/>
          <a:lstStyle>
            <a:lvl1pPr marL="9144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152400" y="776287"/>
            <a:ext cx="5102352" cy="585216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108C34A-DA81-4A93-BBC9-8CE456873C89}" type="datetimeFigureOut">
              <a:rPr lang="cs-CZ">
                <a:solidFill>
                  <a:srgbClr val="5ECCF3"/>
                </a:solidFill>
              </a:rPr>
              <a:pPr>
                <a:defRPr/>
              </a:pPr>
              <a:t>1.2.2014</a:t>
            </a:fld>
            <a:endParaRPr lang="cs-CZ">
              <a:solidFill>
                <a:srgbClr val="5ECCF3"/>
              </a:solidFill>
            </a:endParaRPr>
          </a:p>
        </p:txBody>
      </p:sp>
      <p:sp>
        <p:nvSpPr>
          <p:cNvPr id="6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5ECCF3"/>
              </a:solidFill>
            </a:endParaRPr>
          </a:p>
        </p:txBody>
      </p:sp>
      <p:sp>
        <p:nvSpPr>
          <p:cNvPr id="7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6E585F4-B43F-4BCB-9B55-C9B174BFE2D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617736876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440434" y="1109160"/>
            <a:ext cx="586803" cy="4681637"/>
          </a:xfrm>
        </p:spPr>
        <p:txBody>
          <a:bodyPr vert="vert270" lIns="45720" tIns="0" rIns="45720" anchor="t"/>
          <a:lstStyle>
            <a:lvl1pPr algn="ctr">
              <a:buNone/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03671" y="1143000"/>
            <a:ext cx="4572000" cy="4572000"/>
          </a:xfrm>
          <a:solidFill>
            <a:srgbClr val="EAEAEA"/>
          </a:solidFill>
          <a:ln w="50800">
            <a:solidFill>
              <a:srgbClr val="FFFFFF"/>
            </a:solidFill>
            <a:miter lim="800000"/>
          </a:ln>
          <a:effectLst>
            <a:outerShdw blurRad="57150" dist="31750" dir="4800000" algn="tl" rotWithShape="0">
              <a:srgbClr val="000000">
                <a:alpha val="2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2540">
            <a:bevelT w="25400" h="19050"/>
            <a:contourClr>
              <a:srgbClr val="AEAEAE"/>
            </a:contourClr>
          </a:sp3d>
        </p:spPr>
        <p:txBody>
          <a:bodyPr>
            <a:normAutofit/>
          </a:bodyPr>
          <a:lstStyle>
            <a:lvl1pPr marL="0" indent="0">
              <a:buNone/>
              <a:defRPr sz="3200"/>
            </a:lvl1pPr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88443" y="3274308"/>
            <a:ext cx="2590800" cy="2516489"/>
          </a:xfrm>
        </p:spPr>
        <p:txBody>
          <a:bodyPr lIns="0" tIns="0" rIns="45720"/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3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7241776-4507-495D-8489-ED665BFE7A18}" type="datetimeFigureOut">
              <a:rPr lang="cs-CZ">
                <a:solidFill>
                  <a:srgbClr val="5ECCF3"/>
                </a:solidFill>
              </a:rPr>
              <a:pPr>
                <a:defRPr/>
              </a:pPr>
              <a:t>1.2.2014</a:t>
            </a:fld>
            <a:endParaRPr lang="cs-CZ">
              <a:solidFill>
                <a:srgbClr val="5ECCF3"/>
              </a:solidFill>
            </a:endParaRPr>
          </a:p>
        </p:txBody>
      </p:sp>
      <p:sp>
        <p:nvSpPr>
          <p:cNvPr id="6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5ECCF3"/>
              </a:solidFill>
            </a:endParaRPr>
          </a:p>
        </p:txBody>
      </p:sp>
      <p:sp>
        <p:nvSpPr>
          <p:cNvPr id="7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8701039-4CEE-486A-96AB-F7F594024B6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850581611"/>
      </p:ext>
    </p:extLst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30A575-514C-474E-AA62-9F733F64C154}" type="datetimeFigureOut">
              <a:rPr lang="cs-CZ">
                <a:solidFill>
                  <a:srgbClr val="5ECCF3"/>
                </a:solidFill>
              </a:rPr>
              <a:pPr>
                <a:defRPr/>
              </a:pPr>
              <a:t>1.2.2014</a:t>
            </a:fld>
            <a:endParaRPr lang="cs-CZ">
              <a:solidFill>
                <a:srgbClr val="5ECCF3"/>
              </a:solidFill>
            </a:endParaRPr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5ECCF3"/>
              </a:solidFill>
            </a:endParaRPr>
          </a:p>
        </p:txBody>
      </p:sp>
      <p:sp>
        <p:nvSpPr>
          <p:cNvPr id="6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ECC6FD-C6BC-431E-AFDA-0D8F03311FB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80386897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1143000"/>
            <a:ext cx="1905000" cy="5486400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143000"/>
            <a:ext cx="6248400" cy="548640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C0CC3B-A87B-4D15-BC54-DE9716163E7D}" type="datetimeFigureOut">
              <a:rPr lang="cs-CZ">
                <a:solidFill>
                  <a:srgbClr val="5ECCF3"/>
                </a:solidFill>
              </a:rPr>
              <a:pPr>
                <a:defRPr/>
              </a:pPr>
              <a:t>1.2.2014</a:t>
            </a:fld>
            <a:endParaRPr lang="cs-CZ">
              <a:solidFill>
                <a:srgbClr val="5ECCF3"/>
              </a:solidFill>
            </a:endParaRPr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5ECCF3"/>
              </a:solidFill>
            </a:endParaRPr>
          </a:p>
        </p:txBody>
      </p:sp>
      <p:sp>
        <p:nvSpPr>
          <p:cNvPr id="6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018C112-A60B-4D0A-899E-B1F0AE1DE2B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830828430"/>
      </p:ext>
    </p:extLst>
  </p:cSld>
  <p:clrMapOvr>
    <a:masterClrMapping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 flipV="1">
            <a:off x="5410200" y="3810000"/>
            <a:ext cx="3733800" cy="90488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 flipV="1">
            <a:off x="5410200" y="3897313"/>
            <a:ext cx="3733800" cy="192087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 flipV="1">
            <a:off x="5410200" y="4114800"/>
            <a:ext cx="3733800" cy="9525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 flipV="1">
            <a:off x="5410200" y="4164013"/>
            <a:ext cx="1965325" cy="19050"/>
          </a:xfrm>
          <a:prstGeom prst="rect">
            <a:avLst/>
          </a:prstGeom>
          <a:solidFill>
            <a:schemeClr val="accent2">
              <a:alpha val="6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 flipV="1">
            <a:off x="5410200" y="4198938"/>
            <a:ext cx="1965325" cy="9525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>
              <a:solidFill>
                <a:prstClr val="white"/>
              </a:solidFill>
            </a:endParaRPr>
          </a:p>
        </p:txBody>
      </p:sp>
      <p:sp useBgFill="1">
        <p:nvSpPr>
          <p:cNvPr id="11" name="Zaoblený obdélník 10"/>
          <p:cNvSpPr/>
          <p:nvPr/>
        </p:nvSpPr>
        <p:spPr bwMode="white">
          <a:xfrm>
            <a:off x="5410200" y="3962400"/>
            <a:ext cx="3063875" cy="26988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>
              <a:solidFill>
                <a:prstClr val="white"/>
              </a:solidFill>
            </a:endParaRPr>
          </a:p>
        </p:txBody>
      </p:sp>
      <p:sp useBgFill="1">
        <p:nvSpPr>
          <p:cNvPr id="12" name="Zaoblený obdélník 11"/>
          <p:cNvSpPr/>
          <p:nvPr/>
        </p:nvSpPr>
        <p:spPr bwMode="white">
          <a:xfrm>
            <a:off x="7377113" y="4060825"/>
            <a:ext cx="1600200" cy="36513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0" y="3649663"/>
            <a:ext cx="9144000" cy="244475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0" y="3675063"/>
            <a:ext cx="9144000" cy="1412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15" name="Obdélník 14"/>
          <p:cNvSpPr/>
          <p:nvPr/>
        </p:nvSpPr>
        <p:spPr>
          <a:xfrm flipV="1">
            <a:off x="6413500" y="3643313"/>
            <a:ext cx="2730500" cy="24765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0" y="0"/>
            <a:ext cx="9144000" cy="3702050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2401887"/>
            <a:ext cx="8458200" cy="1470025"/>
          </a:xfrm>
        </p:spPr>
        <p:txBody>
          <a:bodyPr anchor="b"/>
          <a:lstStyle>
            <a:lvl1pPr>
              <a:defRPr sz="4400">
                <a:solidFill>
                  <a:schemeClr val="bg1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457200" y="3899938"/>
            <a:ext cx="4953000" cy="1752600"/>
          </a:xfrm>
        </p:spPr>
        <p:txBody>
          <a:bodyPr/>
          <a:lstStyle>
            <a:lvl1pPr marL="64008" indent="0" algn="l">
              <a:buNone/>
              <a:defRPr sz="24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Kliknutím lze upravit styl předlohy.</a:t>
            </a:r>
            <a:endParaRPr lang="en-US"/>
          </a:p>
        </p:txBody>
      </p:sp>
      <p:sp>
        <p:nvSpPr>
          <p:cNvPr id="17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6705600" y="4206875"/>
            <a:ext cx="960438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20DEEB1-1FF2-4AC7-8267-D881FCA3B145}" type="datetimeFigureOut">
              <a:rPr lang="cs-CZ">
                <a:solidFill>
                  <a:srgbClr val="5ECCF3"/>
                </a:solidFill>
              </a:rPr>
              <a:pPr>
                <a:defRPr/>
              </a:pPr>
              <a:t>1.2.2014</a:t>
            </a:fld>
            <a:endParaRPr lang="cs-CZ">
              <a:solidFill>
                <a:srgbClr val="5ECCF3"/>
              </a:solidFill>
            </a:endParaRPr>
          </a:p>
        </p:txBody>
      </p:sp>
      <p:sp>
        <p:nvSpPr>
          <p:cNvPr id="18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5410200" y="4205288"/>
            <a:ext cx="12954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5ECCF3"/>
              </a:solidFill>
            </a:endParaRPr>
          </a:p>
        </p:txBody>
      </p:sp>
      <p:sp>
        <p:nvSpPr>
          <p:cNvPr id="1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320088" y="1588"/>
            <a:ext cx="747712" cy="365125"/>
          </a:xfrm>
        </p:spPr>
        <p:txBody>
          <a:bodyPr/>
          <a:lstStyle>
            <a:lvl1pPr algn="r">
              <a:defRPr sz="1800" smtClean="0">
                <a:solidFill>
                  <a:schemeClr val="bg1"/>
                </a:solidFill>
              </a:defRPr>
            </a:lvl1pPr>
          </a:lstStyle>
          <a:p>
            <a:pPr>
              <a:defRPr/>
            </a:pPr>
            <a:fld id="{71126BA7-0F30-4494-973D-144E57C60573}" type="slidenum">
              <a:rPr lang="cs-CZ">
                <a:solidFill>
                  <a:prstClr val="white"/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4207059568"/>
      </p:ext>
    </p:extLst>
  </p:cSld>
  <p:clrMapOvr>
    <a:masterClrMapping/>
  </p:clrMapOvr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11E0125-6A69-4F0A-994C-C32350F70129}" type="datetimeFigureOut">
              <a:rPr lang="cs-CZ">
                <a:solidFill>
                  <a:srgbClr val="5ECCF3"/>
                </a:solidFill>
              </a:rPr>
              <a:pPr>
                <a:defRPr/>
              </a:pPr>
              <a:t>1.2.2014</a:t>
            </a:fld>
            <a:endParaRPr lang="cs-CZ">
              <a:solidFill>
                <a:srgbClr val="5ECCF3"/>
              </a:solidFill>
            </a:endParaRPr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5ECCF3"/>
              </a:solidFill>
            </a:endParaRPr>
          </a:p>
        </p:txBody>
      </p:sp>
      <p:sp>
        <p:nvSpPr>
          <p:cNvPr id="6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3297711-66EF-4F7A-B89E-93DE0B0278D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699410288"/>
      </p:ext>
    </p:extLst>
  </p:cSld>
  <p:clrMapOvr>
    <a:masterClrMapping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1981200"/>
            <a:ext cx="7772400" cy="1362075"/>
          </a:xfrm>
        </p:spPr>
        <p:txBody>
          <a:bodyPr anchor="b">
            <a:noAutofit/>
          </a:bodyPr>
          <a:lstStyle>
            <a:lvl1pPr algn="l">
              <a:buNone/>
              <a:defRPr sz="4300" b="1" cap="none" baseline="0">
                <a:ln w="12700">
                  <a:solidFill>
                    <a:schemeClr val="accent2">
                      <a:shade val="90000"/>
                      <a:satMod val="150000"/>
                    </a:schemeClr>
                  </a:solidFill>
                </a:ln>
                <a:solidFill>
                  <a:srgbClr val="FFFFFF"/>
                </a:solidFill>
                <a:effectLst>
                  <a:outerShdw blurRad="38100" dist="381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3367088"/>
            <a:ext cx="7772400" cy="1509712"/>
          </a:xfrm>
        </p:spPr>
        <p:txBody>
          <a:bodyPr/>
          <a:lstStyle>
            <a:lvl1pPr marL="45720" indent="0">
              <a:buNone/>
              <a:defRPr sz="2100" b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B90D86-9CF2-4D51-B915-211D37F7A294}" type="datetimeFigureOut">
              <a:rPr lang="cs-CZ">
                <a:solidFill>
                  <a:srgbClr val="5ECCF3"/>
                </a:solidFill>
              </a:rPr>
              <a:pPr>
                <a:defRPr/>
              </a:pPr>
              <a:t>1.2.2014</a:t>
            </a:fld>
            <a:endParaRPr lang="cs-CZ">
              <a:solidFill>
                <a:srgbClr val="5ECCF3"/>
              </a:solidFill>
            </a:endParaRPr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5ECCF3"/>
              </a:solidFill>
            </a:endParaRPr>
          </a:p>
        </p:txBody>
      </p:sp>
      <p:sp>
        <p:nvSpPr>
          <p:cNvPr id="6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BEE0480-BB98-4075-B1E6-4E0A4BC7236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4198777024"/>
      </p:ext>
    </p:extLst>
  </p:cSld>
  <p:clrMapOvr>
    <a:masterClrMapping/>
  </p:clrMapOvr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2249424"/>
            <a:ext cx="4038600" cy="4525963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2249424"/>
            <a:ext cx="4038600" cy="4525963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99C6EE-17AB-4239-8142-E11C3F40B0EC}" type="datetimeFigureOut">
              <a:rPr lang="cs-CZ">
                <a:solidFill>
                  <a:srgbClr val="5ECCF3"/>
                </a:solidFill>
              </a:rPr>
              <a:pPr>
                <a:defRPr/>
              </a:pPr>
              <a:t>1.2.2014</a:t>
            </a:fld>
            <a:endParaRPr lang="cs-CZ">
              <a:solidFill>
                <a:srgbClr val="5ECCF3"/>
              </a:solidFill>
            </a:endParaRPr>
          </a:p>
        </p:txBody>
      </p:sp>
      <p:sp>
        <p:nvSpPr>
          <p:cNvPr id="6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5ECCF3"/>
              </a:solidFill>
            </a:endParaRPr>
          </a:p>
        </p:txBody>
      </p:sp>
      <p:sp>
        <p:nvSpPr>
          <p:cNvPr id="7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4C0D51B-D0BD-4F0A-A053-81CDE37BF0B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4102805364"/>
      </p:ext>
    </p:extLst>
  </p:cSld>
  <p:clrMapOvr>
    <a:masterClrMapping/>
  </p:clrMapOvr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1143000"/>
            <a:ext cx="8382000" cy="1069848"/>
          </a:xfrm>
        </p:spPr>
        <p:txBody>
          <a:bodyPr/>
          <a:lstStyle>
            <a:lvl1pPr>
              <a:defRPr sz="4000" b="0" i="0" cap="none" baseline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81000" y="2244970"/>
            <a:ext cx="4041648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21225" y="2244970"/>
            <a:ext cx="4041775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381000" y="2708519"/>
            <a:ext cx="4041648" cy="3886200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718304" y="2708519"/>
            <a:ext cx="4041775" cy="3886200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Zástupný symbol pro datum 2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3DF99098-23C7-4377-81CD-8BE6159BE4B9}" type="datetimeFigureOut">
              <a:rPr lang="cs-CZ">
                <a:solidFill>
                  <a:srgbClr val="5ECCF3"/>
                </a:solidFill>
              </a:rPr>
              <a:pPr>
                <a:defRPr/>
              </a:pPr>
              <a:t>1.2.2014</a:t>
            </a:fld>
            <a:endParaRPr lang="cs-CZ">
              <a:solidFill>
                <a:srgbClr val="5ECCF3"/>
              </a:solidFill>
            </a:endParaRPr>
          </a:p>
        </p:txBody>
      </p:sp>
      <p:sp>
        <p:nvSpPr>
          <p:cNvPr id="8" name="Zástupný symbol pro číslo snímku 2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1015EB58-3BE2-4AC2-9390-2CB8E2A7E6D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9" name="Zástupný symbol pro zápatí 2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5ECCF3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2765911344"/>
      </p:ext>
    </p:extLst>
  </p:cSld>
  <p:clrMapOvr>
    <a:masterClrMapping/>
  </p:clrMapOvr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43000"/>
            <a:ext cx="8229600" cy="1069848"/>
          </a:xfrm>
        </p:spPr>
        <p:txBody>
          <a:bodyPr/>
          <a:lstStyle>
            <a:lvl1pPr>
              <a:defRPr sz="40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>
          <a:xfrm>
            <a:off x="6583363" y="612775"/>
            <a:ext cx="957262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715C0B1-165B-4996-B68A-B4CCDCAFE8C2}" type="datetimeFigureOut">
              <a:rPr lang="cs-CZ">
                <a:solidFill>
                  <a:srgbClr val="5ECCF3"/>
                </a:solidFill>
              </a:rPr>
              <a:pPr>
                <a:defRPr/>
              </a:pPr>
              <a:t>1.2.2014</a:t>
            </a:fld>
            <a:endParaRPr lang="cs-CZ">
              <a:solidFill>
                <a:srgbClr val="5ECCF3"/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5ECCF3"/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A1BC221-6A09-41A8-8BF3-22AAA0D739A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4031521002"/>
      </p:ext>
    </p:extLst>
  </p:cSld>
  <p:clrMapOvr>
    <a:masterClrMapping/>
  </p:clrMapOvr>
</p:sldLayout>
</file>

<file path=ppt/slideLayouts/slideLayout62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C2BF930-828B-4597-AFCF-BF433FBDC19D}" type="datetimeFigureOut">
              <a:rPr lang="cs-CZ">
                <a:solidFill>
                  <a:srgbClr val="5ECCF3"/>
                </a:solidFill>
              </a:rPr>
              <a:pPr>
                <a:defRPr/>
              </a:pPr>
              <a:t>1.2.2014</a:t>
            </a:fld>
            <a:endParaRPr lang="cs-CZ">
              <a:solidFill>
                <a:srgbClr val="5ECCF3"/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5ECCF3"/>
              </a:solidFill>
            </a:endParaRPr>
          </a:p>
        </p:txBody>
      </p:sp>
      <p:sp>
        <p:nvSpPr>
          <p:cNvPr id="4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6848296-8239-4195-B66C-3E6C676406B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330794190"/>
      </p:ext>
    </p:extLst>
  </p:cSld>
  <p:clrMapOvr>
    <a:masterClrMapping/>
  </p:clrMapOvr>
</p:sldLayout>
</file>

<file path=ppt/slideLayouts/slideLayout63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53496" y="1101970"/>
            <a:ext cx="3383280" cy="877824"/>
          </a:xfrm>
        </p:spPr>
        <p:txBody>
          <a:bodyPr anchor="b"/>
          <a:lstStyle>
            <a:lvl1pPr algn="l">
              <a:buNone/>
              <a:defRPr sz="1800" b="1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5353496" y="2010727"/>
            <a:ext cx="3383280" cy="4617720"/>
          </a:xfrm>
        </p:spPr>
        <p:txBody>
          <a:bodyPr/>
          <a:lstStyle>
            <a:lvl1pPr marL="9144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152400" y="776287"/>
            <a:ext cx="5102352" cy="585216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108C34A-DA81-4A93-BBC9-8CE456873C89}" type="datetimeFigureOut">
              <a:rPr lang="cs-CZ">
                <a:solidFill>
                  <a:srgbClr val="5ECCF3"/>
                </a:solidFill>
              </a:rPr>
              <a:pPr>
                <a:defRPr/>
              </a:pPr>
              <a:t>1.2.2014</a:t>
            </a:fld>
            <a:endParaRPr lang="cs-CZ">
              <a:solidFill>
                <a:srgbClr val="5ECCF3"/>
              </a:solidFill>
            </a:endParaRPr>
          </a:p>
        </p:txBody>
      </p:sp>
      <p:sp>
        <p:nvSpPr>
          <p:cNvPr id="6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5ECCF3"/>
              </a:solidFill>
            </a:endParaRPr>
          </a:p>
        </p:txBody>
      </p:sp>
      <p:sp>
        <p:nvSpPr>
          <p:cNvPr id="7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6E585F4-B43F-4BCB-9B55-C9B174BFE2D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025400276"/>
      </p:ext>
    </p:extLst>
  </p:cSld>
  <p:clrMapOvr>
    <a:masterClrMapping/>
  </p:clrMapOvr>
</p:sldLayout>
</file>

<file path=ppt/slideLayouts/slideLayout64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440434" y="1109160"/>
            <a:ext cx="586803" cy="4681637"/>
          </a:xfrm>
        </p:spPr>
        <p:txBody>
          <a:bodyPr vert="vert270" lIns="45720" tIns="0" rIns="45720" anchor="t"/>
          <a:lstStyle>
            <a:lvl1pPr algn="ctr">
              <a:buNone/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03671" y="1143000"/>
            <a:ext cx="4572000" cy="4572000"/>
          </a:xfrm>
          <a:solidFill>
            <a:srgbClr val="EAEAEA"/>
          </a:solidFill>
          <a:ln w="50800">
            <a:solidFill>
              <a:srgbClr val="FFFFFF"/>
            </a:solidFill>
            <a:miter lim="800000"/>
          </a:ln>
          <a:effectLst>
            <a:outerShdw blurRad="57150" dist="31750" dir="4800000" algn="tl" rotWithShape="0">
              <a:srgbClr val="000000">
                <a:alpha val="2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2540">
            <a:bevelT w="25400" h="19050"/>
            <a:contourClr>
              <a:srgbClr val="AEAEAE"/>
            </a:contourClr>
          </a:sp3d>
        </p:spPr>
        <p:txBody>
          <a:bodyPr>
            <a:normAutofit/>
          </a:bodyPr>
          <a:lstStyle>
            <a:lvl1pPr marL="0" indent="0">
              <a:buNone/>
              <a:defRPr sz="3200"/>
            </a:lvl1pPr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88443" y="3274308"/>
            <a:ext cx="2590800" cy="2516489"/>
          </a:xfrm>
        </p:spPr>
        <p:txBody>
          <a:bodyPr lIns="0" tIns="0" rIns="45720"/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3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7241776-4507-495D-8489-ED665BFE7A18}" type="datetimeFigureOut">
              <a:rPr lang="cs-CZ">
                <a:solidFill>
                  <a:srgbClr val="5ECCF3"/>
                </a:solidFill>
              </a:rPr>
              <a:pPr>
                <a:defRPr/>
              </a:pPr>
              <a:t>1.2.2014</a:t>
            </a:fld>
            <a:endParaRPr lang="cs-CZ">
              <a:solidFill>
                <a:srgbClr val="5ECCF3"/>
              </a:solidFill>
            </a:endParaRPr>
          </a:p>
        </p:txBody>
      </p:sp>
      <p:sp>
        <p:nvSpPr>
          <p:cNvPr id="6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5ECCF3"/>
              </a:solidFill>
            </a:endParaRPr>
          </a:p>
        </p:txBody>
      </p:sp>
      <p:sp>
        <p:nvSpPr>
          <p:cNvPr id="7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8701039-4CEE-486A-96AB-F7F594024B6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341479922"/>
      </p:ext>
    </p:extLst>
  </p:cSld>
  <p:clrMapOvr>
    <a:masterClrMapping/>
  </p:clrMapOvr>
</p:sldLayout>
</file>

<file path=ppt/slideLayouts/slideLayout6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30A575-514C-474E-AA62-9F733F64C154}" type="datetimeFigureOut">
              <a:rPr lang="cs-CZ">
                <a:solidFill>
                  <a:srgbClr val="5ECCF3"/>
                </a:solidFill>
              </a:rPr>
              <a:pPr>
                <a:defRPr/>
              </a:pPr>
              <a:t>1.2.2014</a:t>
            </a:fld>
            <a:endParaRPr lang="cs-CZ">
              <a:solidFill>
                <a:srgbClr val="5ECCF3"/>
              </a:solidFill>
            </a:endParaRPr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5ECCF3"/>
              </a:solidFill>
            </a:endParaRPr>
          </a:p>
        </p:txBody>
      </p:sp>
      <p:sp>
        <p:nvSpPr>
          <p:cNvPr id="6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ECC6FD-C6BC-431E-AFDA-0D8F03311FB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168441826"/>
      </p:ext>
    </p:extLst>
  </p:cSld>
  <p:clrMapOvr>
    <a:masterClrMapping/>
  </p:clrMapOvr>
</p:sldLayout>
</file>

<file path=ppt/slideLayouts/slideLayout6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1143000"/>
            <a:ext cx="1905000" cy="5486400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143000"/>
            <a:ext cx="6248400" cy="548640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C0CC3B-A87B-4D15-BC54-DE9716163E7D}" type="datetimeFigureOut">
              <a:rPr lang="cs-CZ">
                <a:solidFill>
                  <a:srgbClr val="5ECCF3"/>
                </a:solidFill>
              </a:rPr>
              <a:pPr>
                <a:defRPr/>
              </a:pPr>
              <a:t>1.2.2014</a:t>
            </a:fld>
            <a:endParaRPr lang="cs-CZ">
              <a:solidFill>
                <a:srgbClr val="5ECCF3"/>
              </a:solidFill>
            </a:endParaRPr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5ECCF3"/>
              </a:solidFill>
            </a:endParaRPr>
          </a:p>
        </p:txBody>
      </p:sp>
      <p:sp>
        <p:nvSpPr>
          <p:cNvPr id="6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018C112-A60B-4D0A-899E-B1F0AE1DE2B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4098297699"/>
      </p:ext>
    </p:extLst>
  </p:cSld>
  <p:clrMapOvr>
    <a:masterClrMapping/>
  </p:clrMapOvr>
</p:sldLayout>
</file>

<file path=ppt/slideLayouts/slideLayout6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 flipV="1">
            <a:off x="5410200" y="3810000"/>
            <a:ext cx="3733800" cy="90488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 flipV="1">
            <a:off x="5410200" y="3897313"/>
            <a:ext cx="3733800" cy="192087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 flipV="1">
            <a:off x="5410200" y="4114800"/>
            <a:ext cx="3733800" cy="9525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 flipV="1">
            <a:off x="5410200" y="4164013"/>
            <a:ext cx="1965325" cy="19050"/>
          </a:xfrm>
          <a:prstGeom prst="rect">
            <a:avLst/>
          </a:prstGeom>
          <a:solidFill>
            <a:schemeClr val="accent2">
              <a:alpha val="6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 flipV="1">
            <a:off x="5410200" y="4198938"/>
            <a:ext cx="1965325" cy="9525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>
              <a:solidFill>
                <a:prstClr val="white"/>
              </a:solidFill>
            </a:endParaRPr>
          </a:p>
        </p:txBody>
      </p:sp>
      <p:sp useBgFill="1">
        <p:nvSpPr>
          <p:cNvPr id="11" name="Zaoblený obdélník 10"/>
          <p:cNvSpPr/>
          <p:nvPr/>
        </p:nvSpPr>
        <p:spPr bwMode="white">
          <a:xfrm>
            <a:off x="5410200" y="3962400"/>
            <a:ext cx="3063875" cy="26988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>
              <a:solidFill>
                <a:prstClr val="white"/>
              </a:solidFill>
            </a:endParaRPr>
          </a:p>
        </p:txBody>
      </p:sp>
      <p:sp useBgFill="1">
        <p:nvSpPr>
          <p:cNvPr id="12" name="Zaoblený obdélník 11"/>
          <p:cNvSpPr/>
          <p:nvPr/>
        </p:nvSpPr>
        <p:spPr bwMode="white">
          <a:xfrm>
            <a:off x="7377113" y="4060825"/>
            <a:ext cx="1600200" cy="36513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0" y="3649663"/>
            <a:ext cx="9144000" cy="244475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0" y="3675063"/>
            <a:ext cx="9144000" cy="1412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15" name="Obdélník 14"/>
          <p:cNvSpPr/>
          <p:nvPr/>
        </p:nvSpPr>
        <p:spPr>
          <a:xfrm flipV="1">
            <a:off x="6413500" y="3643313"/>
            <a:ext cx="2730500" cy="24765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0" y="0"/>
            <a:ext cx="9144000" cy="3702050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2401887"/>
            <a:ext cx="8458200" cy="1470025"/>
          </a:xfrm>
        </p:spPr>
        <p:txBody>
          <a:bodyPr anchor="b"/>
          <a:lstStyle>
            <a:lvl1pPr>
              <a:defRPr sz="4400">
                <a:solidFill>
                  <a:schemeClr val="bg1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457200" y="3899938"/>
            <a:ext cx="4953000" cy="1752600"/>
          </a:xfrm>
        </p:spPr>
        <p:txBody>
          <a:bodyPr/>
          <a:lstStyle>
            <a:lvl1pPr marL="64008" indent="0" algn="l">
              <a:buNone/>
              <a:defRPr sz="24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Kliknutím lze upravit styl předlohy.</a:t>
            </a:r>
            <a:endParaRPr lang="en-US"/>
          </a:p>
        </p:txBody>
      </p:sp>
      <p:sp>
        <p:nvSpPr>
          <p:cNvPr id="17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6705600" y="4206875"/>
            <a:ext cx="960438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20DEEB1-1FF2-4AC7-8267-D881FCA3B145}" type="datetimeFigureOut">
              <a:rPr lang="cs-CZ">
                <a:solidFill>
                  <a:srgbClr val="5ECCF3"/>
                </a:solidFill>
              </a:rPr>
              <a:pPr>
                <a:defRPr/>
              </a:pPr>
              <a:t>1.2.2014</a:t>
            </a:fld>
            <a:endParaRPr lang="cs-CZ">
              <a:solidFill>
                <a:srgbClr val="5ECCF3"/>
              </a:solidFill>
            </a:endParaRPr>
          </a:p>
        </p:txBody>
      </p:sp>
      <p:sp>
        <p:nvSpPr>
          <p:cNvPr id="18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5410200" y="4205288"/>
            <a:ext cx="12954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5ECCF3"/>
              </a:solidFill>
            </a:endParaRPr>
          </a:p>
        </p:txBody>
      </p:sp>
      <p:sp>
        <p:nvSpPr>
          <p:cNvPr id="1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320088" y="1588"/>
            <a:ext cx="747712" cy="365125"/>
          </a:xfrm>
        </p:spPr>
        <p:txBody>
          <a:bodyPr/>
          <a:lstStyle>
            <a:lvl1pPr algn="r">
              <a:defRPr sz="1800" smtClean="0">
                <a:solidFill>
                  <a:schemeClr val="bg1"/>
                </a:solidFill>
              </a:defRPr>
            </a:lvl1pPr>
          </a:lstStyle>
          <a:p>
            <a:pPr>
              <a:defRPr/>
            </a:pPr>
            <a:fld id="{71126BA7-0F30-4494-973D-144E57C60573}" type="slidenum">
              <a:rPr lang="cs-CZ">
                <a:solidFill>
                  <a:prstClr val="white"/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842105212"/>
      </p:ext>
    </p:extLst>
  </p:cSld>
  <p:clrMapOvr>
    <a:masterClrMapping/>
  </p:clrMapOvr>
</p:sldLayout>
</file>

<file path=ppt/slideLayouts/slideLayout68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11E0125-6A69-4F0A-994C-C32350F70129}" type="datetimeFigureOut">
              <a:rPr lang="cs-CZ">
                <a:solidFill>
                  <a:srgbClr val="5ECCF3"/>
                </a:solidFill>
              </a:rPr>
              <a:pPr>
                <a:defRPr/>
              </a:pPr>
              <a:t>1.2.2014</a:t>
            </a:fld>
            <a:endParaRPr lang="cs-CZ">
              <a:solidFill>
                <a:srgbClr val="5ECCF3"/>
              </a:solidFill>
            </a:endParaRPr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5ECCF3"/>
              </a:solidFill>
            </a:endParaRPr>
          </a:p>
        </p:txBody>
      </p:sp>
      <p:sp>
        <p:nvSpPr>
          <p:cNvPr id="6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3297711-66EF-4F7A-B89E-93DE0B0278D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405868762"/>
      </p:ext>
    </p:extLst>
  </p:cSld>
  <p:clrMapOvr>
    <a:masterClrMapping/>
  </p:clrMapOvr>
</p:sldLayout>
</file>

<file path=ppt/slideLayouts/slideLayout69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1981200"/>
            <a:ext cx="7772400" cy="1362075"/>
          </a:xfrm>
        </p:spPr>
        <p:txBody>
          <a:bodyPr anchor="b">
            <a:noAutofit/>
          </a:bodyPr>
          <a:lstStyle>
            <a:lvl1pPr algn="l">
              <a:buNone/>
              <a:defRPr sz="4300" b="1" cap="none" baseline="0">
                <a:ln w="12700">
                  <a:solidFill>
                    <a:schemeClr val="accent2">
                      <a:shade val="90000"/>
                      <a:satMod val="150000"/>
                    </a:schemeClr>
                  </a:solidFill>
                </a:ln>
                <a:solidFill>
                  <a:srgbClr val="FFFFFF"/>
                </a:solidFill>
                <a:effectLst>
                  <a:outerShdw blurRad="38100" dist="381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3367088"/>
            <a:ext cx="7772400" cy="1509712"/>
          </a:xfrm>
        </p:spPr>
        <p:txBody>
          <a:bodyPr/>
          <a:lstStyle>
            <a:lvl1pPr marL="45720" indent="0">
              <a:buNone/>
              <a:defRPr sz="2100" b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B90D86-9CF2-4D51-B915-211D37F7A294}" type="datetimeFigureOut">
              <a:rPr lang="cs-CZ">
                <a:solidFill>
                  <a:srgbClr val="5ECCF3"/>
                </a:solidFill>
              </a:rPr>
              <a:pPr>
                <a:defRPr/>
              </a:pPr>
              <a:t>1.2.2014</a:t>
            </a:fld>
            <a:endParaRPr lang="cs-CZ">
              <a:solidFill>
                <a:srgbClr val="5ECCF3"/>
              </a:solidFill>
            </a:endParaRPr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5ECCF3"/>
              </a:solidFill>
            </a:endParaRPr>
          </a:p>
        </p:txBody>
      </p:sp>
      <p:sp>
        <p:nvSpPr>
          <p:cNvPr id="6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BEE0480-BB98-4075-B1E6-4E0A4BC7236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4002780849"/>
      </p:ext>
    </p:extLst>
  </p:cSld>
  <p:clrMapOvr>
    <a:masterClrMapping/>
  </p:clrMapOvr>
</p:sldLayout>
</file>

<file path=ppt/slideLayouts/slideLayout70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2249424"/>
            <a:ext cx="4038600" cy="4525963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2249424"/>
            <a:ext cx="4038600" cy="4525963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99C6EE-17AB-4239-8142-E11C3F40B0EC}" type="datetimeFigureOut">
              <a:rPr lang="cs-CZ">
                <a:solidFill>
                  <a:srgbClr val="5ECCF3"/>
                </a:solidFill>
              </a:rPr>
              <a:pPr>
                <a:defRPr/>
              </a:pPr>
              <a:t>1.2.2014</a:t>
            </a:fld>
            <a:endParaRPr lang="cs-CZ">
              <a:solidFill>
                <a:srgbClr val="5ECCF3"/>
              </a:solidFill>
            </a:endParaRPr>
          </a:p>
        </p:txBody>
      </p:sp>
      <p:sp>
        <p:nvSpPr>
          <p:cNvPr id="6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5ECCF3"/>
              </a:solidFill>
            </a:endParaRPr>
          </a:p>
        </p:txBody>
      </p:sp>
      <p:sp>
        <p:nvSpPr>
          <p:cNvPr id="7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4C0D51B-D0BD-4F0A-A053-81CDE37BF0B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443661368"/>
      </p:ext>
    </p:extLst>
  </p:cSld>
  <p:clrMapOvr>
    <a:masterClrMapping/>
  </p:clrMapOvr>
</p:sldLayout>
</file>

<file path=ppt/slideLayouts/slideLayout71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1143000"/>
            <a:ext cx="8382000" cy="1069848"/>
          </a:xfrm>
        </p:spPr>
        <p:txBody>
          <a:bodyPr/>
          <a:lstStyle>
            <a:lvl1pPr>
              <a:defRPr sz="4000" b="0" i="0" cap="none" baseline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81000" y="2244970"/>
            <a:ext cx="4041648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21225" y="2244970"/>
            <a:ext cx="4041775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381000" y="2708519"/>
            <a:ext cx="4041648" cy="3886200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718304" y="2708519"/>
            <a:ext cx="4041775" cy="3886200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Zástupný symbol pro datum 2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3DF99098-23C7-4377-81CD-8BE6159BE4B9}" type="datetimeFigureOut">
              <a:rPr lang="cs-CZ">
                <a:solidFill>
                  <a:srgbClr val="5ECCF3"/>
                </a:solidFill>
              </a:rPr>
              <a:pPr>
                <a:defRPr/>
              </a:pPr>
              <a:t>1.2.2014</a:t>
            </a:fld>
            <a:endParaRPr lang="cs-CZ">
              <a:solidFill>
                <a:srgbClr val="5ECCF3"/>
              </a:solidFill>
            </a:endParaRPr>
          </a:p>
        </p:txBody>
      </p:sp>
      <p:sp>
        <p:nvSpPr>
          <p:cNvPr id="8" name="Zástupný symbol pro číslo snímku 2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1015EB58-3BE2-4AC2-9390-2CB8E2A7E6D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9" name="Zástupný symbol pro zápatí 2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5ECCF3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1083473572"/>
      </p:ext>
    </p:extLst>
  </p:cSld>
  <p:clrMapOvr>
    <a:masterClrMapping/>
  </p:clrMapOvr>
</p:sldLayout>
</file>

<file path=ppt/slideLayouts/slideLayout7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43000"/>
            <a:ext cx="8229600" cy="1069848"/>
          </a:xfrm>
        </p:spPr>
        <p:txBody>
          <a:bodyPr/>
          <a:lstStyle>
            <a:lvl1pPr>
              <a:defRPr sz="40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>
          <a:xfrm>
            <a:off x="6583363" y="612775"/>
            <a:ext cx="957262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715C0B1-165B-4996-B68A-B4CCDCAFE8C2}" type="datetimeFigureOut">
              <a:rPr lang="cs-CZ">
                <a:solidFill>
                  <a:srgbClr val="5ECCF3"/>
                </a:solidFill>
              </a:rPr>
              <a:pPr>
                <a:defRPr/>
              </a:pPr>
              <a:t>1.2.2014</a:t>
            </a:fld>
            <a:endParaRPr lang="cs-CZ">
              <a:solidFill>
                <a:srgbClr val="5ECCF3"/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5ECCF3"/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A1BC221-6A09-41A8-8BF3-22AAA0D739A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131763317"/>
      </p:ext>
    </p:extLst>
  </p:cSld>
  <p:clrMapOvr>
    <a:masterClrMapping/>
  </p:clrMapOvr>
</p:sldLayout>
</file>

<file path=ppt/slideLayouts/slideLayout73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C2BF930-828B-4597-AFCF-BF433FBDC19D}" type="datetimeFigureOut">
              <a:rPr lang="cs-CZ">
                <a:solidFill>
                  <a:srgbClr val="5ECCF3"/>
                </a:solidFill>
              </a:rPr>
              <a:pPr>
                <a:defRPr/>
              </a:pPr>
              <a:t>1.2.2014</a:t>
            </a:fld>
            <a:endParaRPr lang="cs-CZ">
              <a:solidFill>
                <a:srgbClr val="5ECCF3"/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5ECCF3"/>
              </a:solidFill>
            </a:endParaRPr>
          </a:p>
        </p:txBody>
      </p:sp>
      <p:sp>
        <p:nvSpPr>
          <p:cNvPr id="4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6848296-8239-4195-B66C-3E6C676406B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600513053"/>
      </p:ext>
    </p:extLst>
  </p:cSld>
  <p:clrMapOvr>
    <a:masterClrMapping/>
  </p:clrMapOvr>
</p:sldLayout>
</file>

<file path=ppt/slideLayouts/slideLayout74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53496" y="1101970"/>
            <a:ext cx="3383280" cy="877824"/>
          </a:xfrm>
        </p:spPr>
        <p:txBody>
          <a:bodyPr anchor="b"/>
          <a:lstStyle>
            <a:lvl1pPr algn="l">
              <a:buNone/>
              <a:defRPr sz="1800" b="1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5353496" y="2010727"/>
            <a:ext cx="3383280" cy="4617720"/>
          </a:xfrm>
        </p:spPr>
        <p:txBody>
          <a:bodyPr/>
          <a:lstStyle>
            <a:lvl1pPr marL="9144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152400" y="776287"/>
            <a:ext cx="5102352" cy="585216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108C34A-DA81-4A93-BBC9-8CE456873C89}" type="datetimeFigureOut">
              <a:rPr lang="cs-CZ">
                <a:solidFill>
                  <a:srgbClr val="5ECCF3"/>
                </a:solidFill>
              </a:rPr>
              <a:pPr>
                <a:defRPr/>
              </a:pPr>
              <a:t>1.2.2014</a:t>
            </a:fld>
            <a:endParaRPr lang="cs-CZ">
              <a:solidFill>
                <a:srgbClr val="5ECCF3"/>
              </a:solidFill>
            </a:endParaRPr>
          </a:p>
        </p:txBody>
      </p:sp>
      <p:sp>
        <p:nvSpPr>
          <p:cNvPr id="6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5ECCF3"/>
              </a:solidFill>
            </a:endParaRPr>
          </a:p>
        </p:txBody>
      </p:sp>
      <p:sp>
        <p:nvSpPr>
          <p:cNvPr id="7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6E585F4-B43F-4BCB-9B55-C9B174BFE2D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900938354"/>
      </p:ext>
    </p:extLst>
  </p:cSld>
  <p:clrMapOvr>
    <a:masterClrMapping/>
  </p:clrMapOvr>
</p:sldLayout>
</file>

<file path=ppt/slideLayouts/slideLayout75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440434" y="1109160"/>
            <a:ext cx="586803" cy="4681637"/>
          </a:xfrm>
        </p:spPr>
        <p:txBody>
          <a:bodyPr vert="vert270" lIns="45720" tIns="0" rIns="45720" anchor="t"/>
          <a:lstStyle>
            <a:lvl1pPr algn="ctr">
              <a:buNone/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03671" y="1143000"/>
            <a:ext cx="4572000" cy="4572000"/>
          </a:xfrm>
          <a:solidFill>
            <a:srgbClr val="EAEAEA"/>
          </a:solidFill>
          <a:ln w="50800">
            <a:solidFill>
              <a:srgbClr val="FFFFFF"/>
            </a:solidFill>
            <a:miter lim="800000"/>
          </a:ln>
          <a:effectLst>
            <a:outerShdw blurRad="57150" dist="31750" dir="4800000" algn="tl" rotWithShape="0">
              <a:srgbClr val="000000">
                <a:alpha val="2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2540">
            <a:bevelT w="25400" h="19050"/>
            <a:contourClr>
              <a:srgbClr val="AEAEAE"/>
            </a:contourClr>
          </a:sp3d>
        </p:spPr>
        <p:txBody>
          <a:bodyPr>
            <a:normAutofit/>
          </a:bodyPr>
          <a:lstStyle>
            <a:lvl1pPr marL="0" indent="0">
              <a:buNone/>
              <a:defRPr sz="3200"/>
            </a:lvl1pPr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88443" y="3274308"/>
            <a:ext cx="2590800" cy="2516489"/>
          </a:xfrm>
        </p:spPr>
        <p:txBody>
          <a:bodyPr lIns="0" tIns="0" rIns="45720"/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3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7241776-4507-495D-8489-ED665BFE7A18}" type="datetimeFigureOut">
              <a:rPr lang="cs-CZ">
                <a:solidFill>
                  <a:srgbClr val="5ECCF3"/>
                </a:solidFill>
              </a:rPr>
              <a:pPr>
                <a:defRPr/>
              </a:pPr>
              <a:t>1.2.2014</a:t>
            </a:fld>
            <a:endParaRPr lang="cs-CZ">
              <a:solidFill>
                <a:srgbClr val="5ECCF3"/>
              </a:solidFill>
            </a:endParaRPr>
          </a:p>
        </p:txBody>
      </p:sp>
      <p:sp>
        <p:nvSpPr>
          <p:cNvPr id="6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5ECCF3"/>
              </a:solidFill>
            </a:endParaRPr>
          </a:p>
        </p:txBody>
      </p:sp>
      <p:sp>
        <p:nvSpPr>
          <p:cNvPr id="7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8701039-4CEE-486A-96AB-F7F594024B6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557241304"/>
      </p:ext>
    </p:extLst>
  </p:cSld>
  <p:clrMapOvr>
    <a:masterClrMapping/>
  </p:clrMapOvr>
</p:sldLayout>
</file>

<file path=ppt/slideLayouts/slideLayout7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30A575-514C-474E-AA62-9F733F64C154}" type="datetimeFigureOut">
              <a:rPr lang="cs-CZ">
                <a:solidFill>
                  <a:srgbClr val="5ECCF3"/>
                </a:solidFill>
              </a:rPr>
              <a:pPr>
                <a:defRPr/>
              </a:pPr>
              <a:t>1.2.2014</a:t>
            </a:fld>
            <a:endParaRPr lang="cs-CZ">
              <a:solidFill>
                <a:srgbClr val="5ECCF3"/>
              </a:solidFill>
            </a:endParaRPr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5ECCF3"/>
              </a:solidFill>
            </a:endParaRPr>
          </a:p>
        </p:txBody>
      </p:sp>
      <p:sp>
        <p:nvSpPr>
          <p:cNvPr id="6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ECC6FD-C6BC-431E-AFDA-0D8F03311FB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4065008638"/>
      </p:ext>
    </p:extLst>
  </p:cSld>
  <p:clrMapOvr>
    <a:masterClrMapping/>
  </p:clrMapOvr>
</p:sldLayout>
</file>

<file path=ppt/slideLayouts/slideLayout7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1143000"/>
            <a:ext cx="1905000" cy="5486400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143000"/>
            <a:ext cx="6248400" cy="548640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C0CC3B-A87B-4D15-BC54-DE9716163E7D}" type="datetimeFigureOut">
              <a:rPr lang="cs-CZ">
                <a:solidFill>
                  <a:srgbClr val="5ECCF3"/>
                </a:solidFill>
              </a:rPr>
              <a:pPr>
                <a:defRPr/>
              </a:pPr>
              <a:t>1.2.2014</a:t>
            </a:fld>
            <a:endParaRPr lang="cs-CZ">
              <a:solidFill>
                <a:srgbClr val="5ECCF3"/>
              </a:solidFill>
            </a:endParaRPr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5ECCF3"/>
              </a:solidFill>
            </a:endParaRPr>
          </a:p>
        </p:txBody>
      </p:sp>
      <p:sp>
        <p:nvSpPr>
          <p:cNvPr id="6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018C112-A60B-4D0A-899E-B1F0AE1DE2B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5032111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_rels/slideMaster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1.xml"/><Relationship Id="rId3" Type="http://schemas.openxmlformats.org/officeDocument/2006/relationships/slideLayout" Target="../slideLayouts/slideLayout36.xml"/><Relationship Id="rId7" Type="http://schemas.openxmlformats.org/officeDocument/2006/relationships/slideLayout" Target="../slideLayouts/slideLayout40.xml"/><Relationship Id="rId12" Type="http://schemas.openxmlformats.org/officeDocument/2006/relationships/theme" Target="../theme/theme4.xml"/><Relationship Id="rId2" Type="http://schemas.openxmlformats.org/officeDocument/2006/relationships/slideLayout" Target="../slideLayouts/slideLayout35.xml"/><Relationship Id="rId1" Type="http://schemas.openxmlformats.org/officeDocument/2006/relationships/slideLayout" Target="../slideLayouts/slideLayout34.xml"/><Relationship Id="rId6" Type="http://schemas.openxmlformats.org/officeDocument/2006/relationships/slideLayout" Target="../slideLayouts/slideLayout39.xml"/><Relationship Id="rId11" Type="http://schemas.openxmlformats.org/officeDocument/2006/relationships/slideLayout" Target="../slideLayouts/slideLayout44.xml"/><Relationship Id="rId5" Type="http://schemas.openxmlformats.org/officeDocument/2006/relationships/slideLayout" Target="../slideLayouts/slideLayout38.xml"/><Relationship Id="rId10" Type="http://schemas.openxmlformats.org/officeDocument/2006/relationships/slideLayout" Target="../slideLayouts/slideLayout43.xml"/><Relationship Id="rId4" Type="http://schemas.openxmlformats.org/officeDocument/2006/relationships/slideLayout" Target="../slideLayouts/slideLayout37.xml"/><Relationship Id="rId9" Type="http://schemas.openxmlformats.org/officeDocument/2006/relationships/slideLayout" Target="../slideLayouts/slideLayout42.xml"/></Relationships>
</file>

<file path=ppt/slideMasters/_rels/slideMaster5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52.xml"/><Relationship Id="rId3" Type="http://schemas.openxmlformats.org/officeDocument/2006/relationships/slideLayout" Target="../slideLayouts/slideLayout47.xml"/><Relationship Id="rId7" Type="http://schemas.openxmlformats.org/officeDocument/2006/relationships/slideLayout" Target="../slideLayouts/slideLayout51.xml"/><Relationship Id="rId12" Type="http://schemas.openxmlformats.org/officeDocument/2006/relationships/theme" Target="../theme/theme5.xml"/><Relationship Id="rId2" Type="http://schemas.openxmlformats.org/officeDocument/2006/relationships/slideLayout" Target="../slideLayouts/slideLayout46.xml"/><Relationship Id="rId1" Type="http://schemas.openxmlformats.org/officeDocument/2006/relationships/slideLayout" Target="../slideLayouts/slideLayout45.xml"/><Relationship Id="rId6" Type="http://schemas.openxmlformats.org/officeDocument/2006/relationships/slideLayout" Target="../slideLayouts/slideLayout50.xml"/><Relationship Id="rId11" Type="http://schemas.openxmlformats.org/officeDocument/2006/relationships/slideLayout" Target="../slideLayouts/slideLayout55.xml"/><Relationship Id="rId5" Type="http://schemas.openxmlformats.org/officeDocument/2006/relationships/slideLayout" Target="../slideLayouts/slideLayout49.xml"/><Relationship Id="rId10" Type="http://schemas.openxmlformats.org/officeDocument/2006/relationships/slideLayout" Target="../slideLayouts/slideLayout54.xml"/><Relationship Id="rId4" Type="http://schemas.openxmlformats.org/officeDocument/2006/relationships/slideLayout" Target="../slideLayouts/slideLayout48.xml"/><Relationship Id="rId9" Type="http://schemas.openxmlformats.org/officeDocument/2006/relationships/slideLayout" Target="../slideLayouts/slideLayout53.xml"/></Relationships>
</file>

<file path=ppt/slideMasters/_rels/slideMaster6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63.xml"/><Relationship Id="rId3" Type="http://schemas.openxmlformats.org/officeDocument/2006/relationships/slideLayout" Target="../slideLayouts/slideLayout58.xml"/><Relationship Id="rId7" Type="http://schemas.openxmlformats.org/officeDocument/2006/relationships/slideLayout" Target="../slideLayouts/slideLayout62.xml"/><Relationship Id="rId12" Type="http://schemas.openxmlformats.org/officeDocument/2006/relationships/theme" Target="../theme/theme6.xml"/><Relationship Id="rId2" Type="http://schemas.openxmlformats.org/officeDocument/2006/relationships/slideLayout" Target="../slideLayouts/slideLayout57.xml"/><Relationship Id="rId1" Type="http://schemas.openxmlformats.org/officeDocument/2006/relationships/slideLayout" Target="../slideLayouts/slideLayout56.xml"/><Relationship Id="rId6" Type="http://schemas.openxmlformats.org/officeDocument/2006/relationships/slideLayout" Target="../slideLayouts/slideLayout61.xml"/><Relationship Id="rId11" Type="http://schemas.openxmlformats.org/officeDocument/2006/relationships/slideLayout" Target="../slideLayouts/slideLayout66.xml"/><Relationship Id="rId5" Type="http://schemas.openxmlformats.org/officeDocument/2006/relationships/slideLayout" Target="../slideLayouts/slideLayout60.xml"/><Relationship Id="rId10" Type="http://schemas.openxmlformats.org/officeDocument/2006/relationships/slideLayout" Target="../slideLayouts/slideLayout65.xml"/><Relationship Id="rId4" Type="http://schemas.openxmlformats.org/officeDocument/2006/relationships/slideLayout" Target="../slideLayouts/slideLayout59.xml"/><Relationship Id="rId9" Type="http://schemas.openxmlformats.org/officeDocument/2006/relationships/slideLayout" Target="../slideLayouts/slideLayout64.xml"/></Relationships>
</file>

<file path=ppt/slideMasters/_rels/slideMaster7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74.xml"/><Relationship Id="rId3" Type="http://schemas.openxmlformats.org/officeDocument/2006/relationships/slideLayout" Target="../slideLayouts/slideLayout69.xml"/><Relationship Id="rId7" Type="http://schemas.openxmlformats.org/officeDocument/2006/relationships/slideLayout" Target="../slideLayouts/slideLayout73.xml"/><Relationship Id="rId12" Type="http://schemas.openxmlformats.org/officeDocument/2006/relationships/theme" Target="../theme/theme7.xml"/><Relationship Id="rId2" Type="http://schemas.openxmlformats.org/officeDocument/2006/relationships/slideLayout" Target="../slideLayouts/slideLayout68.xml"/><Relationship Id="rId1" Type="http://schemas.openxmlformats.org/officeDocument/2006/relationships/slideLayout" Target="../slideLayouts/slideLayout67.xml"/><Relationship Id="rId6" Type="http://schemas.openxmlformats.org/officeDocument/2006/relationships/slideLayout" Target="../slideLayouts/slideLayout72.xml"/><Relationship Id="rId11" Type="http://schemas.openxmlformats.org/officeDocument/2006/relationships/slideLayout" Target="../slideLayouts/slideLayout77.xml"/><Relationship Id="rId5" Type="http://schemas.openxmlformats.org/officeDocument/2006/relationships/slideLayout" Target="../slideLayouts/slideLayout71.xml"/><Relationship Id="rId10" Type="http://schemas.openxmlformats.org/officeDocument/2006/relationships/slideLayout" Target="../slideLayouts/slideLayout76.xml"/><Relationship Id="rId4" Type="http://schemas.openxmlformats.org/officeDocument/2006/relationships/slideLayout" Target="../slideLayouts/slideLayout70.xml"/><Relationship Id="rId9" Type="http://schemas.openxmlformats.org/officeDocument/2006/relationships/slideLayout" Target="../slideLayouts/slideLayout75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pPr/>
              <a:t>1.2.2014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Obdélník 27"/>
          <p:cNvSpPr/>
          <p:nvPr/>
        </p:nvSpPr>
        <p:spPr>
          <a:xfrm>
            <a:off x="0" y="366713"/>
            <a:ext cx="9144000" cy="84137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29" name="Obdélník 28"/>
          <p:cNvSpPr/>
          <p:nvPr/>
        </p:nvSpPr>
        <p:spPr>
          <a:xfrm>
            <a:off x="0" y="0"/>
            <a:ext cx="9144000" cy="311150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30" name="Obdélník 29"/>
          <p:cNvSpPr/>
          <p:nvPr/>
        </p:nvSpPr>
        <p:spPr>
          <a:xfrm>
            <a:off x="0" y="307975"/>
            <a:ext cx="9144000" cy="92075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31" name="Obdélník 30"/>
          <p:cNvSpPr/>
          <p:nvPr/>
        </p:nvSpPr>
        <p:spPr>
          <a:xfrm flipV="1">
            <a:off x="5410200" y="360363"/>
            <a:ext cx="3733800" cy="904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32" name="Obdélník 31"/>
          <p:cNvSpPr/>
          <p:nvPr/>
        </p:nvSpPr>
        <p:spPr>
          <a:xfrm flipV="1">
            <a:off x="5410200" y="439738"/>
            <a:ext cx="3733800" cy="180975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>
              <a:solidFill>
                <a:prstClr val="white"/>
              </a:solidFill>
            </a:endParaRPr>
          </a:p>
        </p:txBody>
      </p:sp>
      <p:sp useBgFill="1">
        <p:nvSpPr>
          <p:cNvPr id="33" name="Zaoblený obdélník 32"/>
          <p:cNvSpPr/>
          <p:nvPr/>
        </p:nvSpPr>
        <p:spPr bwMode="white">
          <a:xfrm>
            <a:off x="5407025" y="496888"/>
            <a:ext cx="3063875" cy="28575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>
              <a:solidFill>
                <a:prstClr val="white"/>
              </a:solidFill>
            </a:endParaRPr>
          </a:p>
        </p:txBody>
      </p:sp>
      <p:sp useBgFill="1">
        <p:nvSpPr>
          <p:cNvPr id="34" name="Zaoblený obdélník 33"/>
          <p:cNvSpPr/>
          <p:nvPr/>
        </p:nvSpPr>
        <p:spPr bwMode="white">
          <a:xfrm>
            <a:off x="7373938" y="588963"/>
            <a:ext cx="1600200" cy="3651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35" name="Obdélník 34"/>
          <p:cNvSpPr/>
          <p:nvPr/>
        </p:nvSpPr>
        <p:spPr bwMode="invGray">
          <a:xfrm>
            <a:off x="9085263" y="-1588"/>
            <a:ext cx="57150" cy="620713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36" name="Obdélník 35"/>
          <p:cNvSpPr/>
          <p:nvPr/>
        </p:nvSpPr>
        <p:spPr bwMode="invGray">
          <a:xfrm>
            <a:off x="9043988" y="-1588"/>
            <a:ext cx="28575" cy="620713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37" name="Obdélník 36"/>
          <p:cNvSpPr/>
          <p:nvPr/>
        </p:nvSpPr>
        <p:spPr bwMode="invGray">
          <a:xfrm>
            <a:off x="9024938" y="-1588"/>
            <a:ext cx="9525" cy="620713"/>
          </a:xfrm>
          <a:prstGeom prst="rect">
            <a:avLst/>
          </a:prstGeom>
          <a:solidFill>
            <a:srgbClr val="FFFFFF">
              <a:alpha val="6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38" name="Obdélník 37"/>
          <p:cNvSpPr/>
          <p:nvPr/>
        </p:nvSpPr>
        <p:spPr bwMode="invGray">
          <a:xfrm>
            <a:off x="8975725" y="-1588"/>
            <a:ext cx="26988" cy="620713"/>
          </a:xfrm>
          <a:prstGeom prst="rect">
            <a:avLst/>
          </a:prstGeom>
          <a:solidFill>
            <a:srgbClr val="FFFFFF">
              <a:alpha val="4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39" name="Obdélník 38"/>
          <p:cNvSpPr/>
          <p:nvPr/>
        </p:nvSpPr>
        <p:spPr bwMode="invGray">
          <a:xfrm>
            <a:off x="8915400" y="0"/>
            <a:ext cx="55563" cy="585788"/>
          </a:xfrm>
          <a:prstGeom prst="rect">
            <a:avLst/>
          </a:prstGeom>
          <a:solidFill>
            <a:srgbClr val="FFFFFF">
              <a:alpha val="2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40" name="Obdélník 39"/>
          <p:cNvSpPr/>
          <p:nvPr/>
        </p:nvSpPr>
        <p:spPr bwMode="invGray">
          <a:xfrm>
            <a:off x="8874125" y="0"/>
            <a:ext cx="7938" cy="585788"/>
          </a:xfrm>
          <a:prstGeom prst="rect">
            <a:avLst/>
          </a:prstGeom>
          <a:solidFill>
            <a:srgbClr val="FFFFFF">
              <a:alpha val="30196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1039" name="Zástupný symbol pro nadpis 21"/>
          <p:cNvSpPr>
            <a:spLocks noGrp="1"/>
          </p:cNvSpPr>
          <p:nvPr>
            <p:ph type="title"/>
          </p:nvPr>
        </p:nvSpPr>
        <p:spPr bwMode="auto">
          <a:xfrm>
            <a:off x="457200" y="1143000"/>
            <a:ext cx="8229600" cy="1066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  <a:endParaRPr lang="en-US" smtClean="0"/>
          </a:p>
        </p:txBody>
      </p:sp>
      <p:sp>
        <p:nvSpPr>
          <p:cNvPr id="1040" name="Zástupný symbol pro text 12"/>
          <p:cNvSpPr>
            <a:spLocks noGrp="1"/>
          </p:cNvSpPr>
          <p:nvPr>
            <p:ph type="body" idx="1"/>
          </p:nvPr>
        </p:nvSpPr>
        <p:spPr bwMode="auto">
          <a:xfrm>
            <a:off x="457200" y="2249488"/>
            <a:ext cx="8229600" cy="43243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586538" y="612775"/>
            <a:ext cx="957262" cy="457200"/>
          </a:xfrm>
          <a:prstGeom prst="rect">
            <a:avLst/>
          </a:prstGeom>
        </p:spPr>
        <p:txBody>
          <a:bodyPr vert="horz"/>
          <a:lstStyle>
            <a:lvl1pPr algn="l" eaLnBrk="1" fontAlgn="auto" latinLnBrk="0" hangingPunct="1">
              <a:spcBef>
                <a:spcPts val="0"/>
              </a:spcBef>
              <a:spcAft>
                <a:spcPts val="0"/>
              </a:spcAft>
              <a:defRPr kumimoji="0" sz="800" smtClean="0">
                <a:solidFill>
                  <a:schemeClr val="accent2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D9960DA2-5F01-4569-920F-3471B17409D8}" type="datetimeFigureOut">
              <a:rPr lang="cs-CZ">
                <a:solidFill>
                  <a:srgbClr val="5ECCF3"/>
                </a:solidFill>
              </a:rPr>
              <a:pPr>
                <a:defRPr/>
              </a:pPr>
              <a:t>1.2.2014</a:t>
            </a:fld>
            <a:endParaRPr lang="cs-CZ">
              <a:solidFill>
                <a:srgbClr val="5ECCF3"/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5257800" y="612775"/>
            <a:ext cx="1325563" cy="457200"/>
          </a:xfrm>
          <a:prstGeom prst="rect">
            <a:avLst/>
          </a:prstGeom>
        </p:spPr>
        <p:txBody>
          <a:bodyPr vert="horz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800">
                <a:solidFill>
                  <a:schemeClr val="accent2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>
              <a:solidFill>
                <a:srgbClr val="5ECCF3"/>
              </a:solidFill>
            </a:endParaRPr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74038" y="1588"/>
            <a:ext cx="762000" cy="366712"/>
          </a:xfrm>
          <a:prstGeom prst="rect">
            <a:avLst/>
          </a:prstGeom>
        </p:spPr>
        <p:txBody>
          <a:bodyPr vert="horz" anchor="b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800" smtClean="0">
                <a:solidFill>
                  <a:srgbClr val="FFFFFF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361FD811-F526-4D1D-9674-5CA983270B9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1105045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</p:sldLayoutIdLst>
  <p:txStyles>
    <p:titleStyle>
      <a:lvl1pPr algn="l" rtl="0" fontAlgn="base">
        <a:spcBef>
          <a:spcPct val="0"/>
        </a:spcBef>
        <a:spcAft>
          <a:spcPct val="0"/>
        </a:spcAft>
        <a:defRPr sz="4000" kern="1200">
          <a:solidFill>
            <a:schemeClr val="tx2"/>
          </a:solidFill>
          <a:latin typeface="+mj-lt"/>
          <a:ea typeface="+mj-ea"/>
          <a:cs typeface="+mj-cs"/>
        </a:defRPr>
      </a:lvl1pPr>
      <a:lvl2pPr algn="l" rtl="0" fontAlgn="base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Trebuchet MS" pitchFamily="34" charset="0"/>
        </a:defRPr>
      </a:lvl2pPr>
      <a:lvl3pPr algn="l" rtl="0" fontAlgn="base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Trebuchet MS" pitchFamily="34" charset="0"/>
        </a:defRPr>
      </a:lvl3pPr>
      <a:lvl4pPr algn="l" rtl="0" fontAlgn="base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Trebuchet MS" pitchFamily="34" charset="0"/>
        </a:defRPr>
      </a:lvl4pPr>
      <a:lvl5pPr algn="l" rtl="0" fontAlgn="base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Trebuchet MS" pitchFamily="34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Trebuchet MS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Trebuchet MS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Trebuchet MS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Trebuchet MS" pitchFamily="34" charset="0"/>
        </a:defRPr>
      </a:lvl9pPr>
    </p:titleStyle>
    <p:bodyStyle>
      <a:lvl1pPr marL="365125" indent="-255588" algn="l" rtl="0" fontAlgn="base">
        <a:spcBef>
          <a:spcPts val="300"/>
        </a:spcBef>
        <a:spcAft>
          <a:spcPct val="0"/>
        </a:spcAft>
        <a:buClr>
          <a:srgbClr val="0D78C9"/>
        </a:buClr>
        <a:buFont typeface="Georgia" pitchFamily="18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57225" indent="-246063" algn="l" rtl="0" fontAlgn="base">
        <a:spcBef>
          <a:spcPts val="300"/>
        </a:spcBef>
        <a:spcAft>
          <a:spcPct val="0"/>
        </a:spcAft>
        <a:buClr>
          <a:schemeClr val="accent2"/>
        </a:buClr>
        <a:buFont typeface="Georgia" pitchFamily="18" charset="0"/>
        <a:buChar char="▫"/>
        <a:defRPr sz="2600" kern="1200">
          <a:solidFill>
            <a:schemeClr val="accent2"/>
          </a:solidFill>
          <a:latin typeface="+mn-lt"/>
          <a:ea typeface="+mn-ea"/>
          <a:cs typeface="+mn-cs"/>
        </a:defRPr>
      </a:lvl2pPr>
      <a:lvl3pPr marL="922338" indent="-219075" algn="l" rtl="0" fontAlgn="base">
        <a:spcBef>
          <a:spcPts val="300"/>
        </a:spcBef>
        <a:spcAft>
          <a:spcPct val="0"/>
        </a:spcAft>
        <a:buClr>
          <a:schemeClr val="accent1"/>
        </a:buClr>
        <a:buFont typeface="Wingdings 2" pitchFamily="18" charset="2"/>
        <a:buChar char=""/>
        <a:defRPr sz="2400" kern="1200">
          <a:solidFill>
            <a:schemeClr val="accent1"/>
          </a:solidFill>
          <a:latin typeface="+mn-lt"/>
          <a:ea typeface="+mn-ea"/>
          <a:cs typeface="+mn-cs"/>
        </a:defRPr>
      </a:lvl3pPr>
      <a:lvl4pPr marL="1179513" indent="-200025" algn="l" rtl="0" fontAlgn="base">
        <a:spcBef>
          <a:spcPts val="300"/>
        </a:spcBef>
        <a:spcAft>
          <a:spcPct val="0"/>
        </a:spcAft>
        <a:buClr>
          <a:schemeClr val="accent1"/>
        </a:buClr>
        <a:buFont typeface="Wingdings 2" pitchFamily="18" charset="2"/>
        <a:buChar char=""/>
        <a:defRPr sz="2200" kern="1200">
          <a:solidFill>
            <a:schemeClr val="accent1"/>
          </a:solidFill>
          <a:latin typeface="+mn-lt"/>
          <a:ea typeface="+mn-ea"/>
          <a:cs typeface="+mn-cs"/>
        </a:defRPr>
      </a:lvl4pPr>
      <a:lvl5pPr marL="1389063" indent="-182563" algn="l" rtl="0" fontAlgn="base">
        <a:spcBef>
          <a:spcPts val="300"/>
        </a:spcBef>
        <a:spcAft>
          <a:spcPct val="0"/>
        </a:spcAft>
        <a:buClr>
          <a:srgbClr val="0D78C9"/>
        </a:buClr>
        <a:buFont typeface="Georgia" pitchFamily="18" charset="0"/>
        <a:buChar char="▫"/>
        <a:defRPr sz="2000" kern="1200">
          <a:solidFill>
            <a:srgbClr val="0D78C9"/>
          </a:solidFill>
          <a:latin typeface="+mn-lt"/>
          <a:ea typeface="+mn-ea"/>
          <a:cs typeface="+mn-cs"/>
        </a:defRPr>
      </a:lvl5pPr>
      <a:lvl6pPr marL="1609344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800" kern="1200">
          <a:solidFill>
            <a:schemeClr val="accent3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600" kern="1200">
          <a:solidFill>
            <a:schemeClr val="accent3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500" kern="1200">
          <a:solidFill>
            <a:schemeClr val="accent3"/>
          </a:solidFill>
          <a:latin typeface="+mn-lt"/>
          <a:ea typeface="+mn-ea"/>
          <a:cs typeface="+mn-cs"/>
        </a:defRPr>
      </a:lvl8pPr>
      <a:lvl9pPr marL="224028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400" kern="1200" baseline="0">
          <a:solidFill>
            <a:schemeClr val="accent3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Obdélník 27"/>
          <p:cNvSpPr/>
          <p:nvPr/>
        </p:nvSpPr>
        <p:spPr>
          <a:xfrm>
            <a:off x="0" y="366713"/>
            <a:ext cx="9144000" cy="84137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29" name="Obdélník 28"/>
          <p:cNvSpPr/>
          <p:nvPr/>
        </p:nvSpPr>
        <p:spPr>
          <a:xfrm>
            <a:off x="0" y="0"/>
            <a:ext cx="9144000" cy="311150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30" name="Obdélník 29"/>
          <p:cNvSpPr/>
          <p:nvPr/>
        </p:nvSpPr>
        <p:spPr>
          <a:xfrm>
            <a:off x="0" y="307975"/>
            <a:ext cx="9144000" cy="92075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31" name="Obdélník 30"/>
          <p:cNvSpPr/>
          <p:nvPr/>
        </p:nvSpPr>
        <p:spPr>
          <a:xfrm flipV="1">
            <a:off x="5410200" y="360363"/>
            <a:ext cx="3733800" cy="904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32" name="Obdélník 31"/>
          <p:cNvSpPr/>
          <p:nvPr/>
        </p:nvSpPr>
        <p:spPr>
          <a:xfrm flipV="1">
            <a:off x="5410200" y="439738"/>
            <a:ext cx="3733800" cy="180975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>
              <a:solidFill>
                <a:prstClr val="white"/>
              </a:solidFill>
            </a:endParaRPr>
          </a:p>
        </p:txBody>
      </p:sp>
      <p:sp useBgFill="1">
        <p:nvSpPr>
          <p:cNvPr id="33" name="Zaoblený obdélník 32"/>
          <p:cNvSpPr/>
          <p:nvPr/>
        </p:nvSpPr>
        <p:spPr bwMode="white">
          <a:xfrm>
            <a:off x="5407025" y="496888"/>
            <a:ext cx="3063875" cy="28575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>
              <a:solidFill>
                <a:prstClr val="white"/>
              </a:solidFill>
            </a:endParaRPr>
          </a:p>
        </p:txBody>
      </p:sp>
      <p:sp useBgFill="1">
        <p:nvSpPr>
          <p:cNvPr id="34" name="Zaoblený obdélník 33"/>
          <p:cNvSpPr/>
          <p:nvPr/>
        </p:nvSpPr>
        <p:spPr bwMode="white">
          <a:xfrm>
            <a:off x="7373938" y="588963"/>
            <a:ext cx="1600200" cy="3651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35" name="Obdélník 34"/>
          <p:cNvSpPr/>
          <p:nvPr/>
        </p:nvSpPr>
        <p:spPr bwMode="invGray">
          <a:xfrm>
            <a:off x="9085263" y="-1588"/>
            <a:ext cx="57150" cy="620713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36" name="Obdélník 35"/>
          <p:cNvSpPr/>
          <p:nvPr/>
        </p:nvSpPr>
        <p:spPr bwMode="invGray">
          <a:xfrm>
            <a:off x="9043988" y="-1588"/>
            <a:ext cx="28575" cy="620713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37" name="Obdélník 36"/>
          <p:cNvSpPr/>
          <p:nvPr/>
        </p:nvSpPr>
        <p:spPr bwMode="invGray">
          <a:xfrm>
            <a:off x="9024938" y="-1588"/>
            <a:ext cx="9525" cy="620713"/>
          </a:xfrm>
          <a:prstGeom prst="rect">
            <a:avLst/>
          </a:prstGeom>
          <a:solidFill>
            <a:srgbClr val="FFFFFF">
              <a:alpha val="6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38" name="Obdélník 37"/>
          <p:cNvSpPr/>
          <p:nvPr/>
        </p:nvSpPr>
        <p:spPr bwMode="invGray">
          <a:xfrm>
            <a:off x="8975725" y="-1588"/>
            <a:ext cx="26988" cy="620713"/>
          </a:xfrm>
          <a:prstGeom prst="rect">
            <a:avLst/>
          </a:prstGeom>
          <a:solidFill>
            <a:srgbClr val="FFFFFF">
              <a:alpha val="4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39" name="Obdélník 38"/>
          <p:cNvSpPr/>
          <p:nvPr/>
        </p:nvSpPr>
        <p:spPr bwMode="invGray">
          <a:xfrm>
            <a:off x="8915400" y="0"/>
            <a:ext cx="55563" cy="585788"/>
          </a:xfrm>
          <a:prstGeom prst="rect">
            <a:avLst/>
          </a:prstGeom>
          <a:solidFill>
            <a:srgbClr val="FFFFFF">
              <a:alpha val="2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40" name="Obdélník 39"/>
          <p:cNvSpPr/>
          <p:nvPr/>
        </p:nvSpPr>
        <p:spPr bwMode="invGray">
          <a:xfrm>
            <a:off x="8874125" y="0"/>
            <a:ext cx="7938" cy="585788"/>
          </a:xfrm>
          <a:prstGeom prst="rect">
            <a:avLst/>
          </a:prstGeom>
          <a:solidFill>
            <a:srgbClr val="FFFFFF">
              <a:alpha val="30196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1039" name="Zástupný symbol pro nadpis 21"/>
          <p:cNvSpPr>
            <a:spLocks noGrp="1"/>
          </p:cNvSpPr>
          <p:nvPr>
            <p:ph type="title"/>
          </p:nvPr>
        </p:nvSpPr>
        <p:spPr bwMode="auto">
          <a:xfrm>
            <a:off x="457200" y="1143000"/>
            <a:ext cx="8229600" cy="1066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  <a:endParaRPr lang="en-US" smtClean="0"/>
          </a:p>
        </p:txBody>
      </p:sp>
      <p:sp>
        <p:nvSpPr>
          <p:cNvPr id="1040" name="Zástupný symbol pro text 12"/>
          <p:cNvSpPr>
            <a:spLocks noGrp="1"/>
          </p:cNvSpPr>
          <p:nvPr>
            <p:ph type="body" idx="1"/>
          </p:nvPr>
        </p:nvSpPr>
        <p:spPr bwMode="auto">
          <a:xfrm>
            <a:off x="457200" y="2249488"/>
            <a:ext cx="8229600" cy="43243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586538" y="612775"/>
            <a:ext cx="957262" cy="457200"/>
          </a:xfrm>
          <a:prstGeom prst="rect">
            <a:avLst/>
          </a:prstGeom>
        </p:spPr>
        <p:txBody>
          <a:bodyPr vert="horz"/>
          <a:lstStyle>
            <a:lvl1pPr algn="l" eaLnBrk="1" fontAlgn="auto" latinLnBrk="0" hangingPunct="1">
              <a:spcBef>
                <a:spcPts val="0"/>
              </a:spcBef>
              <a:spcAft>
                <a:spcPts val="0"/>
              </a:spcAft>
              <a:defRPr kumimoji="0" sz="800" smtClean="0">
                <a:solidFill>
                  <a:schemeClr val="accent2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D9960DA2-5F01-4569-920F-3471B17409D8}" type="datetimeFigureOut">
              <a:rPr lang="cs-CZ">
                <a:solidFill>
                  <a:srgbClr val="5ECCF3"/>
                </a:solidFill>
              </a:rPr>
              <a:pPr>
                <a:defRPr/>
              </a:pPr>
              <a:t>1.2.2014</a:t>
            </a:fld>
            <a:endParaRPr lang="cs-CZ">
              <a:solidFill>
                <a:srgbClr val="5ECCF3"/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5257800" y="612775"/>
            <a:ext cx="1325563" cy="457200"/>
          </a:xfrm>
          <a:prstGeom prst="rect">
            <a:avLst/>
          </a:prstGeom>
        </p:spPr>
        <p:txBody>
          <a:bodyPr vert="horz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800">
                <a:solidFill>
                  <a:schemeClr val="accent2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>
              <a:solidFill>
                <a:srgbClr val="5ECCF3"/>
              </a:solidFill>
            </a:endParaRPr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74038" y="1588"/>
            <a:ext cx="762000" cy="366712"/>
          </a:xfrm>
          <a:prstGeom prst="rect">
            <a:avLst/>
          </a:prstGeom>
        </p:spPr>
        <p:txBody>
          <a:bodyPr vert="horz" anchor="b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800" smtClean="0">
                <a:solidFill>
                  <a:srgbClr val="FFFFFF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361FD811-F526-4D1D-9674-5CA983270B9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44838286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</p:sldLayoutIdLst>
  <p:txStyles>
    <p:titleStyle>
      <a:lvl1pPr algn="l" rtl="0" fontAlgn="base">
        <a:spcBef>
          <a:spcPct val="0"/>
        </a:spcBef>
        <a:spcAft>
          <a:spcPct val="0"/>
        </a:spcAft>
        <a:defRPr sz="4000" kern="1200">
          <a:solidFill>
            <a:schemeClr val="tx2"/>
          </a:solidFill>
          <a:latin typeface="+mj-lt"/>
          <a:ea typeface="+mj-ea"/>
          <a:cs typeface="+mj-cs"/>
        </a:defRPr>
      </a:lvl1pPr>
      <a:lvl2pPr algn="l" rtl="0" fontAlgn="base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Trebuchet MS" pitchFamily="34" charset="0"/>
        </a:defRPr>
      </a:lvl2pPr>
      <a:lvl3pPr algn="l" rtl="0" fontAlgn="base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Trebuchet MS" pitchFamily="34" charset="0"/>
        </a:defRPr>
      </a:lvl3pPr>
      <a:lvl4pPr algn="l" rtl="0" fontAlgn="base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Trebuchet MS" pitchFamily="34" charset="0"/>
        </a:defRPr>
      </a:lvl4pPr>
      <a:lvl5pPr algn="l" rtl="0" fontAlgn="base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Trebuchet MS" pitchFamily="34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Trebuchet MS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Trebuchet MS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Trebuchet MS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Trebuchet MS" pitchFamily="34" charset="0"/>
        </a:defRPr>
      </a:lvl9pPr>
    </p:titleStyle>
    <p:bodyStyle>
      <a:lvl1pPr marL="365125" indent="-255588" algn="l" rtl="0" fontAlgn="base">
        <a:spcBef>
          <a:spcPts val="300"/>
        </a:spcBef>
        <a:spcAft>
          <a:spcPct val="0"/>
        </a:spcAft>
        <a:buClr>
          <a:srgbClr val="0D78C9"/>
        </a:buClr>
        <a:buFont typeface="Georgia" pitchFamily="18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57225" indent="-246063" algn="l" rtl="0" fontAlgn="base">
        <a:spcBef>
          <a:spcPts val="300"/>
        </a:spcBef>
        <a:spcAft>
          <a:spcPct val="0"/>
        </a:spcAft>
        <a:buClr>
          <a:schemeClr val="accent2"/>
        </a:buClr>
        <a:buFont typeface="Georgia" pitchFamily="18" charset="0"/>
        <a:buChar char="▫"/>
        <a:defRPr sz="2600" kern="1200">
          <a:solidFill>
            <a:schemeClr val="accent2"/>
          </a:solidFill>
          <a:latin typeface="+mn-lt"/>
          <a:ea typeface="+mn-ea"/>
          <a:cs typeface="+mn-cs"/>
        </a:defRPr>
      </a:lvl2pPr>
      <a:lvl3pPr marL="922338" indent="-219075" algn="l" rtl="0" fontAlgn="base">
        <a:spcBef>
          <a:spcPts val="300"/>
        </a:spcBef>
        <a:spcAft>
          <a:spcPct val="0"/>
        </a:spcAft>
        <a:buClr>
          <a:schemeClr val="accent1"/>
        </a:buClr>
        <a:buFont typeface="Wingdings 2" pitchFamily="18" charset="2"/>
        <a:buChar char=""/>
        <a:defRPr sz="2400" kern="1200">
          <a:solidFill>
            <a:schemeClr val="accent1"/>
          </a:solidFill>
          <a:latin typeface="+mn-lt"/>
          <a:ea typeface="+mn-ea"/>
          <a:cs typeface="+mn-cs"/>
        </a:defRPr>
      </a:lvl3pPr>
      <a:lvl4pPr marL="1179513" indent="-200025" algn="l" rtl="0" fontAlgn="base">
        <a:spcBef>
          <a:spcPts val="300"/>
        </a:spcBef>
        <a:spcAft>
          <a:spcPct val="0"/>
        </a:spcAft>
        <a:buClr>
          <a:schemeClr val="accent1"/>
        </a:buClr>
        <a:buFont typeface="Wingdings 2" pitchFamily="18" charset="2"/>
        <a:buChar char=""/>
        <a:defRPr sz="2200" kern="1200">
          <a:solidFill>
            <a:schemeClr val="accent1"/>
          </a:solidFill>
          <a:latin typeface="+mn-lt"/>
          <a:ea typeface="+mn-ea"/>
          <a:cs typeface="+mn-cs"/>
        </a:defRPr>
      </a:lvl4pPr>
      <a:lvl5pPr marL="1389063" indent="-182563" algn="l" rtl="0" fontAlgn="base">
        <a:spcBef>
          <a:spcPts val="300"/>
        </a:spcBef>
        <a:spcAft>
          <a:spcPct val="0"/>
        </a:spcAft>
        <a:buClr>
          <a:srgbClr val="0D78C9"/>
        </a:buClr>
        <a:buFont typeface="Georgia" pitchFamily="18" charset="0"/>
        <a:buChar char="▫"/>
        <a:defRPr sz="2000" kern="1200">
          <a:solidFill>
            <a:srgbClr val="0D78C9"/>
          </a:solidFill>
          <a:latin typeface="+mn-lt"/>
          <a:ea typeface="+mn-ea"/>
          <a:cs typeface="+mn-cs"/>
        </a:defRPr>
      </a:lvl5pPr>
      <a:lvl6pPr marL="1609344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800" kern="1200">
          <a:solidFill>
            <a:schemeClr val="accent3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600" kern="1200">
          <a:solidFill>
            <a:schemeClr val="accent3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500" kern="1200">
          <a:solidFill>
            <a:schemeClr val="accent3"/>
          </a:solidFill>
          <a:latin typeface="+mn-lt"/>
          <a:ea typeface="+mn-ea"/>
          <a:cs typeface="+mn-cs"/>
        </a:defRPr>
      </a:lvl8pPr>
      <a:lvl9pPr marL="224028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400" kern="1200" baseline="0">
          <a:solidFill>
            <a:schemeClr val="accent3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Obdélník 27"/>
          <p:cNvSpPr/>
          <p:nvPr/>
        </p:nvSpPr>
        <p:spPr>
          <a:xfrm>
            <a:off x="0" y="366713"/>
            <a:ext cx="9144000" cy="84137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29" name="Obdélník 28"/>
          <p:cNvSpPr/>
          <p:nvPr/>
        </p:nvSpPr>
        <p:spPr>
          <a:xfrm>
            <a:off x="0" y="0"/>
            <a:ext cx="9144000" cy="311150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30" name="Obdélník 29"/>
          <p:cNvSpPr/>
          <p:nvPr/>
        </p:nvSpPr>
        <p:spPr>
          <a:xfrm>
            <a:off x="0" y="307975"/>
            <a:ext cx="9144000" cy="92075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31" name="Obdélník 30"/>
          <p:cNvSpPr/>
          <p:nvPr/>
        </p:nvSpPr>
        <p:spPr>
          <a:xfrm flipV="1">
            <a:off x="5410200" y="360363"/>
            <a:ext cx="3733800" cy="904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32" name="Obdélník 31"/>
          <p:cNvSpPr/>
          <p:nvPr/>
        </p:nvSpPr>
        <p:spPr>
          <a:xfrm flipV="1">
            <a:off x="5410200" y="439738"/>
            <a:ext cx="3733800" cy="180975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>
              <a:solidFill>
                <a:prstClr val="white"/>
              </a:solidFill>
            </a:endParaRPr>
          </a:p>
        </p:txBody>
      </p:sp>
      <p:sp useBgFill="1">
        <p:nvSpPr>
          <p:cNvPr id="33" name="Zaoblený obdélník 32"/>
          <p:cNvSpPr/>
          <p:nvPr/>
        </p:nvSpPr>
        <p:spPr bwMode="white">
          <a:xfrm>
            <a:off x="5407025" y="496888"/>
            <a:ext cx="3063875" cy="28575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>
              <a:solidFill>
                <a:prstClr val="white"/>
              </a:solidFill>
            </a:endParaRPr>
          </a:p>
        </p:txBody>
      </p:sp>
      <p:sp useBgFill="1">
        <p:nvSpPr>
          <p:cNvPr id="34" name="Zaoblený obdélník 33"/>
          <p:cNvSpPr/>
          <p:nvPr/>
        </p:nvSpPr>
        <p:spPr bwMode="white">
          <a:xfrm>
            <a:off x="7373938" y="588963"/>
            <a:ext cx="1600200" cy="3651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35" name="Obdélník 34"/>
          <p:cNvSpPr/>
          <p:nvPr/>
        </p:nvSpPr>
        <p:spPr bwMode="invGray">
          <a:xfrm>
            <a:off x="9085263" y="-1588"/>
            <a:ext cx="57150" cy="620713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36" name="Obdélník 35"/>
          <p:cNvSpPr/>
          <p:nvPr/>
        </p:nvSpPr>
        <p:spPr bwMode="invGray">
          <a:xfrm>
            <a:off x="9043988" y="-1588"/>
            <a:ext cx="28575" cy="620713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37" name="Obdélník 36"/>
          <p:cNvSpPr/>
          <p:nvPr/>
        </p:nvSpPr>
        <p:spPr bwMode="invGray">
          <a:xfrm>
            <a:off x="9024938" y="-1588"/>
            <a:ext cx="9525" cy="620713"/>
          </a:xfrm>
          <a:prstGeom prst="rect">
            <a:avLst/>
          </a:prstGeom>
          <a:solidFill>
            <a:srgbClr val="FFFFFF">
              <a:alpha val="6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38" name="Obdélník 37"/>
          <p:cNvSpPr/>
          <p:nvPr/>
        </p:nvSpPr>
        <p:spPr bwMode="invGray">
          <a:xfrm>
            <a:off x="8975725" y="-1588"/>
            <a:ext cx="26988" cy="620713"/>
          </a:xfrm>
          <a:prstGeom prst="rect">
            <a:avLst/>
          </a:prstGeom>
          <a:solidFill>
            <a:srgbClr val="FFFFFF">
              <a:alpha val="4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39" name="Obdélník 38"/>
          <p:cNvSpPr/>
          <p:nvPr/>
        </p:nvSpPr>
        <p:spPr bwMode="invGray">
          <a:xfrm>
            <a:off x="8915400" y="0"/>
            <a:ext cx="55563" cy="585788"/>
          </a:xfrm>
          <a:prstGeom prst="rect">
            <a:avLst/>
          </a:prstGeom>
          <a:solidFill>
            <a:srgbClr val="FFFFFF">
              <a:alpha val="2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40" name="Obdélník 39"/>
          <p:cNvSpPr/>
          <p:nvPr/>
        </p:nvSpPr>
        <p:spPr bwMode="invGray">
          <a:xfrm>
            <a:off x="8874125" y="0"/>
            <a:ext cx="7938" cy="585788"/>
          </a:xfrm>
          <a:prstGeom prst="rect">
            <a:avLst/>
          </a:prstGeom>
          <a:solidFill>
            <a:srgbClr val="FFFFFF">
              <a:alpha val="30196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1039" name="Zástupný symbol pro nadpis 21"/>
          <p:cNvSpPr>
            <a:spLocks noGrp="1"/>
          </p:cNvSpPr>
          <p:nvPr>
            <p:ph type="title"/>
          </p:nvPr>
        </p:nvSpPr>
        <p:spPr bwMode="auto">
          <a:xfrm>
            <a:off x="457200" y="1143000"/>
            <a:ext cx="8229600" cy="1066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  <a:endParaRPr lang="en-US" smtClean="0"/>
          </a:p>
        </p:txBody>
      </p:sp>
      <p:sp>
        <p:nvSpPr>
          <p:cNvPr id="1040" name="Zástupný symbol pro text 12"/>
          <p:cNvSpPr>
            <a:spLocks noGrp="1"/>
          </p:cNvSpPr>
          <p:nvPr>
            <p:ph type="body" idx="1"/>
          </p:nvPr>
        </p:nvSpPr>
        <p:spPr bwMode="auto">
          <a:xfrm>
            <a:off x="457200" y="2249488"/>
            <a:ext cx="8229600" cy="43243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586538" y="612775"/>
            <a:ext cx="957262" cy="457200"/>
          </a:xfrm>
          <a:prstGeom prst="rect">
            <a:avLst/>
          </a:prstGeom>
        </p:spPr>
        <p:txBody>
          <a:bodyPr vert="horz"/>
          <a:lstStyle>
            <a:lvl1pPr algn="l" eaLnBrk="1" fontAlgn="auto" latinLnBrk="0" hangingPunct="1">
              <a:spcBef>
                <a:spcPts val="0"/>
              </a:spcBef>
              <a:spcAft>
                <a:spcPts val="0"/>
              </a:spcAft>
              <a:defRPr kumimoji="0" sz="800" smtClean="0">
                <a:solidFill>
                  <a:schemeClr val="accent2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D9960DA2-5F01-4569-920F-3471B17409D8}" type="datetimeFigureOut">
              <a:rPr lang="cs-CZ">
                <a:solidFill>
                  <a:srgbClr val="5ECCF3"/>
                </a:solidFill>
              </a:rPr>
              <a:pPr>
                <a:defRPr/>
              </a:pPr>
              <a:t>1.2.2014</a:t>
            </a:fld>
            <a:endParaRPr lang="cs-CZ">
              <a:solidFill>
                <a:srgbClr val="5ECCF3"/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5257800" y="612775"/>
            <a:ext cx="1325563" cy="457200"/>
          </a:xfrm>
          <a:prstGeom prst="rect">
            <a:avLst/>
          </a:prstGeom>
        </p:spPr>
        <p:txBody>
          <a:bodyPr vert="horz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800">
                <a:solidFill>
                  <a:schemeClr val="accent2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>
              <a:solidFill>
                <a:srgbClr val="5ECCF3"/>
              </a:solidFill>
            </a:endParaRPr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74038" y="1588"/>
            <a:ext cx="762000" cy="366712"/>
          </a:xfrm>
          <a:prstGeom prst="rect">
            <a:avLst/>
          </a:prstGeom>
        </p:spPr>
        <p:txBody>
          <a:bodyPr vert="horz" anchor="b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800" smtClean="0">
                <a:solidFill>
                  <a:srgbClr val="FFFFFF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361FD811-F526-4D1D-9674-5CA983270B9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59964438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81" r:id="rId1"/>
    <p:sldLayoutId id="2147483782" r:id="rId2"/>
    <p:sldLayoutId id="2147483783" r:id="rId3"/>
    <p:sldLayoutId id="2147483784" r:id="rId4"/>
    <p:sldLayoutId id="2147483785" r:id="rId5"/>
    <p:sldLayoutId id="2147483786" r:id="rId6"/>
    <p:sldLayoutId id="2147483787" r:id="rId7"/>
    <p:sldLayoutId id="2147483788" r:id="rId8"/>
    <p:sldLayoutId id="2147483789" r:id="rId9"/>
    <p:sldLayoutId id="2147483790" r:id="rId10"/>
    <p:sldLayoutId id="2147483791" r:id="rId11"/>
  </p:sldLayoutIdLst>
  <p:txStyles>
    <p:titleStyle>
      <a:lvl1pPr algn="l" rtl="0" fontAlgn="base">
        <a:spcBef>
          <a:spcPct val="0"/>
        </a:spcBef>
        <a:spcAft>
          <a:spcPct val="0"/>
        </a:spcAft>
        <a:defRPr sz="4000" kern="1200">
          <a:solidFill>
            <a:schemeClr val="tx2"/>
          </a:solidFill>
          <a:latin typeface="+mj-lt"/>
          <a:ea typeface="+mj-ea"/>
          <a:cs typeface="+mj-cs"/>
        </a:defRPr>
      </a:lvl1pPr>
      <a:lvl2pPr algn="l" rtl="0" fontAlgn="base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Trebuchet MS" pitchFamily="34" charset="0"/>
        </a:defRPr>
      </a:lvl2pPr>
      <a:lvl3pPr algn="l" rtl="0" fontAlgn="base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Trebuchet MS" pitchFamily="34" charset="0"/>
        </a:defRPr>
      </a:lvl3pPr>
      <a:lvl4pPr algn="l" rtl="0" fontAlgn="base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Trebuchet MS" pitchFamily="34" charset="0"/>
        </a:defRPr>
      </a:lvl4pPr>
      <a:lvl5pPr algn="l" rtl="0" fontAlgn="base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Trebuchet MS" pitchFamily="34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Trebuchet MS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Trebuchet MS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Trebuchet MS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Trebuchet MS" pitchFamily="34" charset="0"/>
        </a:defRPr>
      </a:lvl9pPr>
    </p:titleStyle>
    <p:bodyStyle>
      <a:lvl1pPr marL="365125" indent="-255588" algn="l" rtl="0" fontAlgn="base">
        <a:spcBef>
          <a:spcPts val="300"/>
        </a:spcBef>
        <a:spcAft>
          <a:spcPct val="0"/>
        </a:spcAft>
        <a:buClr>
          <a:srgbClr val="0D78C9"/>
        </a:buClr>
        <a:buFont typeface="Georgia" pitchFamily="18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57225" indent="-246063" algn="l" rtl="0" fontAlgn="base">
        <a:spcBef>
          <a:spcPts val="300"/>
        </a:spcBef>
        <a:spcAft>
          <a:spcPct val="0"/>
        </a:spcAft>
        <a:buClr>
          <a:schemeClr val="accent2"/>
        </a:buClr>
        <a:buFont typeface="Georgia" pitchFamily="18" charset="0"/>
        <a:buChar char="▫"/>
        <a:defRPr sz="2600" kern="1200">
          <a:solidFill>
            <a:schemeClr val="accent2"/>
          </a:solidFill>
          <a:latin typeface="+mn-lt"/>
          <a:ea typeface="+mn-ea"/>
          <a:cs typeface="+mn-cs"/>
        </a:defRPr>
      </a:lvl2pPr>
      <a:lvl3pPr marL="922338" indent="-219075" algn="l" rtl="0" fontAlgn="base">
        <a:spcBef>
          <a:spcPts val="300"/>
        </a:spcBef>
        <a:spcAft>
          <a:spcPct val="0"/>
        </a:spcAft>
        <a:buClr>
          <a:schemeClr val="accent1"/>
        </a:buClr>
        <a:buFont typeface="Wingdings 2" pitchFamily="18" charset="2"/>
        <a:buChar char=""/>
        <a:defRPr sz="2400" kern="1200">
          <a:solidFill>
            <a:schemeClr val="accent1"/>
          </a:solidFill>
          <a:latin typeface="+mn-lt"/>
          <a:ea typeface="+mn-ea"/>
          <a:cs typeface="+mn-cs"/>
        </a:defRPr>
      </a:lvl3pPr>
      <a:lvl4pPr marL="1179513" indent="-200025" algn="l" rtl="0" fontAlgn="base">
        <a:spcBef>
          <a:spcPts val="300"/>
        </a:spcBef>
        <a:spcAft>
          <a:spcPct val="0"/>
        </a:spcAft>
        <a:buClr>
          <a:schemeClr val="accent1"/>
        </a:buClr>
        <a:buFont typeface="Wingdings 2" pitchFamily="18" charset="2"/>
        <a:buChar char=""/>
        <a:defRPr sz="2200" kern="1200">
          <a:solidFill>
            <a:schemeClr val="accent1"/>
          </a:solidFill>
          <a:latin typeface="+mn-lt"/>
          <a:ea typeface="+mn-ea"/>
          <a:cs typeface="+mn-cs"/>
        </a:defRPr>
      </a:lvl4pPr>
      <a:lvl5pPr marL="1389063" indent="-182563" algn="l" rtl="0" fontAlgn="base">
        <a:spcBef>
          <a:spcPts val="300"/>
        </a:spcBef>
        <a:spcAft>
          <a:spcPct val="0"/>
        </a:spcAft>
        <a:buClr>
          <a:srgbClr val="0D78C9"/>
        </a:buClr>
        <a:buFont typeface="Georgia" pitchFamily="18" charset="0"/>
        <a:buChar char="▫"/>
        <a:defRPr sz="2000" kern="1200">
          <a:solidFill>
            <a:srgbClr val="0D78C9"/>
          </a:solidFill>
          <a:latin typeface="+mn-lt"/>
          <a:ea typeface="+mn-ea"/>
          <a:cs typeface="+mn-cs"/>
        </a:defRPr>
      </a:lvl5pPr>
      <a:lvl6pPr marL="1609344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800" kern="1200">
          <a:solidFill>
            <a:schemeClr val="accent3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600" kern="1200">
          <a:solidFill>
            <a:schemeClr val="accent3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500" kern="1200">
          <a:solidFill>
            <a:schemeClr val="accent3"/>
          </a:solidFill>
          <a:latin typeface="+mn-lt"/>
          <a:ea typeface="+mn-ea"/>
          <a:cs typeface="+mn-cs"/>
        </a:defRPr>
      </a:lvl8pPr>
      <a:lvl9pPr marL="224028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400" kern="1200" baseline="0">
          <a:solidFill>
            <a:schemeClr val="accent3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Obdélník 27"/>
          <p:cNvSpPr/>
          <p:nvPr/>
        </p:nvSpPr>
        <p:spPr>
          <a:xfrm>
            <a:off x="0" y="366713"/>
            <a:ext cx="9144000" cy="84137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29" name="Obdélník 28"/>
          <p:cNvSpPr/>
          <p:nvPr/>
        </p:nvSpPr>
        <p:spPr>
          <a:xfrm>
            <a:off x="0" y="0"/>
            <a:ext cx="9144000" cy="311150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30" name="Obdélník 29"/>
          <p:cNvSpPr/>
          <p:nvPr/>
        </p:nvSpPr>
        <p:spPr>
          <a:xfrm>
            <a:off x="0" y="307975"/>
            <a:ext cx="9144000" cy="92075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31" name="Obdélník 30"/>
          <p:cNvSpPr/>
          <p:nvPr/>
        </p:nvSpPr>
        <p:spPr>
          <a:xfrm flipV="1">
            <a:off x="5410200" y="360363"/>
            <a:ext cx="3733800" cy="904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32" name="Obdélník 31"/>
          <p:cNvSpPr/>
          <p:nvPr/>
        </p:nvSpPr>
        <p:spPr>
          <a:xfrm flipV="1">
            <a:off x="5410200" y="439738"/>
            <a:ext cx="3733800" cy="180975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>
              <a:solidFill>
                <a:prstClr val="white"/>
              </a:solidFill>
            </a:endParaRPr>
          </a:p>
        </p:txBody>
      </p:sp>
      <p:sp useBgFill="1">
        <p:nvSpPr>
          <p:cNvPr id="33" name="Zaoblený obdélník 32"/>
          <p:cNvSpPr/>
          <p:nvPr/>
        </p:nvSpPr>
        <p:spPr bwMode="white">
          <a:xfrm>
            <a:off x="5407025" y="496888"/>
            <a:ext cx="3063875" cy="28575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>
              <a:solidFill>
                <a:prstClr val="white"/>
              </a:solidFill>
            </a:endParaRPr>
          </a:p>
        </p:txBody>
      </p:sp>
      <p:sp useBgFill="1">
        <p:nvSpPr>
          <p:cNvPr id="34" name="Zaoblený obdélník 33"/>
          <p:cNvSpPr/>
          <p:nvPr/>
        </p:nvSpPr>
        <p:spPr bwMode="white">
          <a:xfrm>
            <a:off x="7373938" y="588963"/>
            <a:ext cx="1600200" cy="3651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35" name="Obdélník 34"/>
          <p:cNvSpPr/>
          <p:nvPr/>
        </p:nvSpPr>
        <p:spPr bwMode="invGray">
          <a:xfrm>
            <a:off x="9085263" y="-1588"/>
            <a:ext cx="57150" cy="620713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36" name="Obdélník 35"/>
          <p:cNvSpPr/>
          <p:nvPr/>
        </p:nvSpPr>
        <p:spPr bwMode="invGray">
          <a:xfrm>
            <a:off x="9043988" y="-1588"/>
            <a:ext cx="28575" cy="620713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37" name="Obdélník 36"/>
          <p:cNvSpPr/>
          <p:nvPr/>
        </p:nvSpPr>
        <p:spPr bwMode="invGray">
          <a:xfrm>
            <a:off x="9024938" y="-1588"/>
            <a:ext cx="9525" cy="620713"/>
          </a:xfrm>
          <a:prstGeom prst="rect">
            <a:avLst/>
          </a:prstGeom>
          <a:solidFill>
            <a:srgbClr val="FFFFFF">
              <a:alpha val="6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38" name="Obdélník 37"/>
          <p:cNvSpPr/>
          <p:nvPr/>
        </p:nvSpPr>
        <p:spPr bwMode="invGray">
          <a:xfrm>
            <a:off x="8975725" y="-1588"/>
            <a:ext cx="26988" cy="620713"/>
          </a:xfrm>
          <a:prstGeom prst="rect">
            <a:avLst/>
          </a:prstGeom>
          <a:solidFill>
            <a:srgbClr val="FFFFFF">
              <a:alpha val="4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39" name="Obdélník 38"/>
          <p:cNvSpPr/>
          <p:nvPr/>
        </p:nvSpPr>
        <p:spPr bwMode="invGray">
          <a:xfrm>
            <a:off x="8915400" y="0"/>
            <a:ext cx="55563" cy="585788"/>
          </a:xfrm>
          <a:prstGeom prst="rect">
            <a:avLst/>
          </a:prstGeom>
          <a:solidFill>
            <a:srgbClr val="FFFFFF">
              <a:alpha val="2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40" name="Obdélník 39"/>
          <p:cNvSpPr/>
          <p:nvPr/>
        </p:nvSpPr>
        <p:spPr bwMode="invGray">
          <a:xfrm>
            <a:off x="8874125" y="0"/>
            <a:ext cx="7938" cy="585788"/>
          </a:xfrm>
          <a:prstGeom prst="rect">
            <a:avLst/>
          </a:prstGeom>
          <a:solidFill>
            <a:srgbClr val="FFFFFF">
              <a:alpha val="30196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1039" name="Zástupný symbol pro nadpis 21"/>
          <p:cNvSpPr>
            <a:spLocks noGrp="1"/>
          </p:cNvSpPr>
          <p:nvPr>
            <p:ph type="title"/>
          </p:nvPr>
        </p:nvSpPr>
        <p:spPr bwMode="auto">
          <a:xfrm>
            <a:off x="457200" y="1143000"/>
            <a:ext cx="8229600" cy="1066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  <a:endParaRPr lang="en-US" smtClean="0"/>
          </a:p>
        </p:txBody>
      </p:sp>
      <p:sp>
        <p:nvSpPr>
          <p:cNvPr id="1040" name="Zástupný symbol pro text 12"/>
          <p:cNvSpPr>
            <a:spLocks noGrp="1"/>
          </p:cNvSpPr>
          <p:nvPr>
            <p:ph type="body" idx="1"/>
          </p:nvPr>
        </p:nvSpPr>
        <p:spPr bwMode="auto">
          <a:xfrm>
            <a:off x="457200" y="2249488"/>
            <a:ext cx="8229600" cy="43243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586538" y="612775"/>
            <a:ext cx="957262" cy="457200"/>
          </a:xfrm>
          <a:prstGeom prst="rect">
            <a:avLst/>
          </a:prstGeom>
        </p:spPr>
        <p:txBody>
          <a:bodyPr vert="horz"/>
          <a:lstStyle>
            <a:lvl1pPr algn="l" eaLnBrk="1" fontAlgn="auto" latinLnBrk="0" hangingPunct="1">
              <a:spcBef>
                <a:spcPts val="0"/>
              </a:spcBef>
              <a:spcAft>
                <a:spcPts val="0"/>
              </a:spcAft>
              <a:defRPr kumimoji="0" sz="800" smtClean="0">
                <a:solidFill>
                  <a:schemeClr val="accent2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D9960DA2-5F01-4569-920F-3471B17409D8}" type="datetimeFigureOut">
              <a:rPr lang="cs-CZ">
                <a:solidFill>
                  <a:srgbClr val="5ECCF3"/>
                </a:solidFill>
              </a:rPr>
              <a:pPr>
                <a:defRPr/>
              </a:pPr>
              <a:t>1.2.2014</a:t>
            </a:fld>
            <a:endParaRPr lang="cs-CZ">
              <a:solidFill>
                <a:srgbClr val="5ECCF3"/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5257800" y="612775"/>
            <a:ext cx="1325563" cy="457200"/>
          </a:xfrm>
          <a:prstGeom prst="rect">
            <a:avLst/>
          </a:prstGeom>
        </p:spPr>
        <p:txBody>
          <a:bodyPr vert="horz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800">
                <a:solidFill>
                  <a:schemeClr val="accent2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>
              <a:solidFill>
                <a:srgbClr val="5ECCF3"/>
              </a:solidFill>
            </a:endParaRPr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74038" y="1588"/>
            <a:ext cx="762000" cy="366712"/>
          </a:xfrm>
          <a:prstGeom prst="rect">
            <a:avLst/>
          </a:prstGeom>
        </p:spPr>
        <p:txBody>
          <a:bodyPr vert="horz" anchor="b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800" smtClean="0">
                <a:solidFill>
                  <a:srgbClr val="FFFFFF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361FD811-F526-4D1D-9674-5CA983270B9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41462397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93" r:id="rId1"/>
    <p:sldLayoutId id="2147483794" r:id="rId2"/>
    <p:sldLayoutId id="2147483795" r:id="rId3"/>
    <p:sldLayoutId id="2147483796" r:id="rId4"/>
    <p:sldLayoutId id="2147483797" r:id="rId5"/>
    <p:sldLayoutId id="2147483798" r:id="rId6"/>
    <p:sldLayoutId id="2147483799" r:id="rId7"/>
    <p:sldLayoutId id="2147483800" r:id="rId8"/>
    <p:sldLayoutId id="2147483801" r:id="rId9"/>
    <p:sldLayoutId id="2147483802" r:id="rId10"/>
    <p:sldLayoutId id="2147483803" r:id="rId11"/>
  </p:sldLayoutIdLst>
  <p:txStyles>
    <p:titleStyle>
      <a:lvl1pPr algn="l" rtl="0" fontAlgn="base">
        <a:spcBef>
          <a:spcPct val="0"/>
        </a:spcBef>
        <a:spcAft>
          <a:spcPct val="0"/>
        </a:spcAft>
        <a:defRPr sz="4000" kern="1200">
          <a:solidFill>
            <a:schemeClr val="tx2"/>
          </a:solidFill>
          <a:latin typeface="+mj-lt"/>
          <a:ea typeface="+mj-ea"/>
          <a:cs typeface="+mj-cs"/>
        </a:defRPr>
      </a:lvl1pPr>
      <a:lvl2pPr algn="l" rtl="0" fontAlgn="base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Trebuchet MS" pitchFamily="34" charset="0"/>
        </a:defRPr>
      </a:lvl2pPr>
      <a:lvl3pPr algn="l" rtl="0" fontAlgn="base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Trebuchet MS" pitchFamily="34" charset="0"/>
        </a:defRPr>
      </a:lvl3pPr>
      <a:lvl4pPr algn="l" rtl="0" fontAlgn="base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Trebuchet MS" pitchFamily="34" charset="0"/>
        </a:defRPr>
      </a:lvl4pPr>
      <a:lvl5pPr algn="l" rtl="0" fontAlgn="base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Trebuchet MS" pitchFamily="34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Trebuchet MS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Trebuchet MS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Trebuchet MS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Trebuchet MS" pitchFamily="34" charset="0"/>
        </a:defRPr>
      </a:lvl9pPr>
    </p:titleStyle>
    <p:bodyStyle>
      <a:lvl1pPr marL="365125" indent="-255588" algn="l" rtl="0" fontAlgn="base">
        <a:spcBef>
          <a:spcPts val="300"/>
        </a:spcBef>
        <a:spcAft>
          <a:spcPct val="0"/>
        </a:spcAft>
        <a:buClr>
          <a:srgbClr val="0D78C9"/>
        </a:buClr>
        <a:buFont typeface="Georgia" pitchFamily="18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57225" indent="-246063" algn="l" rtl="0" fontAlgn="base">
        <a:spcBef>
          <a:spcPts val="300"/>
        </a:spcBef>
        <a:spcAft>
          <a:spcPct val="0"/>
        </a:spcAft>
        <a:buClr>
          <a:schemeClr val="accent2"/>
        </a:buClr>
        <a:buFont typeface="Georgia" pitchFamily="18" charset="0"/>
        <a:buChar char="▫"/>
        <a:defRPr sz="2600" kern="1200">
          <a:solidFill>
            <a:schemeClr val="accent2"/>
          </a:solidFill>
          <a:latin typeface="+mn-lt"/>
          <a:ea typeface="+mn-ea"/>
          <a:cs typeface="+mn-cs"/>
        </a:defRPr>
      </a:lvl2pPr>
      <a:lvl3pPr marL="922338" indent="-219075" algn="l" rtl="0" fontAlgn="base">
        <a:spcBef>
          <a:spcPts val="300"/>
        </a:spcBef>
        <a:spcAft>
          <a:spcPct val="0"/>
        </a:spcAft>
        <a:buClr>
          <a:schemeClr val="accent1"/>
        </a:buClr>
        <a:buFont typeface="Wingdings 2" pitchFamily="18" charset="2"/>
        <a:buChar char=""/>
        <a:defRPr sz="2400" kern="1200">
          <a:solidFill>
            <a:schemeClr val="accent1"/>
          </a:solidFill>
          <a:latin typeface="+mn-lt"/>
          <a:ea typeface="+mn-ea"/>
          <a:cs typeface="+mn-cs"/>
        </a:defRPr>
      </a:lvl3pPr>
      <a:lvl4pPr marL="1179513" indent="-200025" algn="l" rtl="0" fontAlgn="base">
        <a:spcBef>
          <a:spcPts val="300"/>
        </a:spcBef>
        <a:spcAft>
          <a:spcPct val="0"/>
        </a:spcAft>
        <a:buClr>
          <a:schemeClr val="accent1"/>
        </a:buClr>
        <a:buFont typeface="Wingdings 2" pitchFamily="18" charset="2"/>
        <a:buChar char=""/>
        <a:defRPr sz="2200" kern="1200">
          <a:solidFill>
            <a:schemeClr val="accent1"/>
          </a:solidFill>
          <a:latin typeface="+mn-lt"/>
          <a:ea typeface="+mn-ea"/>
          <a:cs typeface="+mn-cs"/>
        </a:defRPr>
      </a:lvl4pPr>
      <a:lvl5pPr marL="1389063" indent="-182563" algn="l" rtl="0" fontAlgn="base">
        <a:spcBef>
          <a:spcPts val="300"/>
        </a:spcBef>
        <a:spcAft>
          <a:spcPct val="0"/>
        </a:spcAft>
        <a:buClr>
          <a:srgbClr val="0D78C9"/>
        </a:buClr>
        <a:buFont typeface="Georgia" pitchFamily="18" charset="0"/>
        <a:buChar char="▫"/>
        <a:defRPr sz="2000" kern="1200">
          <a:solidFill>
            <a:srgbClr val="0D78C9"/>
          </a:solidFill>
          <a:latin typeface="+mn-lt"/>
          <a:ea typeface="+mn-ea"/>
          <a:cs typeface="+mn-cs"/>
        </a:defRPr>
      </a:lvl5pPr>
      <a:lvl6pPr marL="1609344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800" kern="1200">
          <a:solidFill>
            <a:schemeClr val="accent3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600" kern="1200">
          <a:solidFill>
            <a:schemeClr val="accent3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500" kern="1200">
          <a:solidFill>
            <a:schemeClr val="accent3"/>
          </a:solidFill>
          <a:latin typeface="+mn-lt"/>
          <a:ea typeface="+mn-ea"/>
          <a:cs typeface="+mn-cs"/>
        </a:defRPr>
      </a:lvl8pPr>
      <a:lvl9pPr marL="224028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400" kern="1200" baseline="0">
          <a:solidFill>
            <a:schemeClr val="accent3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Obdélník 27"/>
          <p:cNvSpPr/>
          <p:nvPr/>
        </p:nvSpPr>
        <p:spPr>
          <a:xfrm>
            <a:off x="0" y="366713"/>
            <a:ext cx="9144000" cy="84137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29" name="Obdélník 28"/>
          <p:cNvSpPr/>
          <p:nvPr/>
        </p:nvSpPr>
        <p:spPr>
          <a:xfrm>
            <a:off x="0" y="0"/>
            <a:ext cx="9144000" cy="311150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30" name="Obdélník 29"/>
          <p:cNvSpPr/>
          <p:nvPr/>
        </p:nvSpPr>
        <p:spPr>
          <a:xfrm>
            <a:off x="0" y="307975"/>
            <a:ext cx="9144000" cy="92075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31" name="Obdélník 30"/>
          <p:cNvSpPr/>
          <p:nvPr/>
        </p:nvSpPr>
        <p:spPr>
          <a:xfrm flipV="1">
            <a:off x="5410200" y="360363"/>
            <a:ext cx="3733800" cy="904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32" name="Obdélník 31"/>
          <p:cNvSpPr/>
          <p:nvPr/>
        </p:nvSpPr>
        <p:spPr>
          <a:xfrm flipV="1">
            <a:off x="5410200" y="439738"/>
            <a:ext cx="3733800" cy="180975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>
              <a:solidFill>
                <a:prstClr val="white"/>
              </a:solidFill>
            </a:endParaRPr>
          </a:p>
        </p:txBody>
      </p:sp>
      <p:sp useBgFill="1">
        <p:nvSpPr>
          <p:cNvPr id="33" name="Zaoblený obdélník 32"/>
          <p:cNvSpPr/>
          <p:nvPr/>
        </p:nvSpPr>
        <p:spPr bwMode="white">
          <a:xfrm>
            <a:off x="5407025" y="496888"/>
            <a:ext cx="3063875" cy="28575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>
              <a:solidFill>
                <a:prstClr val="white"/>
              </a:solidFill>
            </a:endParaRPr>
          </a:p>
        </p:txBody>
      </p:sp>
      <p:sp useBgFill="1">
        <p:nvSpPr>
          <p:cNvPr id="34" name="Zaoblený obdélník 33"/>
          <p:cNvSpPr/>
          <p:nvPr/>
        </p:nvSpPr>
        <p:spPr bwMode="white">
          <a:xfrm>
            <a:off x="7373938" y="588963"/>
            <a:ext cx="1600200" cy="3651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35" name="Obdélník 34"/>
          <p:cNvSpPr/>
          <p:nvPr/>
        </p:nvSpPr>
        <p:spPr bwMode="invGray">
          <a:xfrm>
            <a:off x="9085263" y="-1588"/>
            <a:ext cx="57150" cy="620713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36" name="Obdélník 35"/>
          <p:cNvSpPr/>
          <p:nvPr/>
        </p:nvSpPr>
        <p:spPr bwMode="invGray">
          <a:xfrm>
            <a:off x="9043988" y="-1588"/>
            <a:ext cx="28575" cy="620713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37" name="Obdélník 36"/>
          <p:cNvSpPr/>
          <p:nvPr/>
        </p:nvSpPr>
        <p:spPr bwMode="invGray">
          <a:xfrm>
            <a:off x="9024938" y="-1588"/>
            <a:ext cx="9525" cy="620713"/>
          </a:xfrm>
          <a:prstGeom prst="rect">
            <a:avLst/>
          </a:prstGeom>
          <a:solidFill>
            <a:srgbClr val="FFFFFF">
              <a:alpha val="6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38" name="Obdélník 37"/>
          <p:cNvSpPr/>
          <p:nvPr/>
        </p:nvSpPr>
        <p:spPr bwMode="invGray">
          <a:xfrm>
            <a:off x="8975725" y="-1588"/>
            <a:ext cx="26988" cy="620713"/>
          </a:xfrm>
          <a:prstGeom prst="rect">
            <a:avLst/>
          </a:prstGeom>
          <a:solidFill>
            <a:srgbClr val="FFFFFF">
              <a:alpha val="4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39" name="Obdélník 38"/>
          <p:cNvSpPr/>
          <p:nvPr/>
        </p:nvSpPr>
        <p:spPr bwMode="invGray">
          <a:xfrm>
            <a:off x="8915400" y="0"/>
            <a:ext cx="55563" cy="585788"/>
          </a:xfrm>
          <a:prstGeom prst="rect">
            <a:avLst/>
          </a:prstGeom>
          <a:solidFill>
            <a:srgbClr val="FFFFFF">
              <a:alpha val="2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40" name="Obdélník 39"/>
          <p:cNvSpPr/>
          <p:nvPr/>
        </p:nvSpPr>
        <p:spPr bwMode="invGray">
          <a:xfrm>
            <a:off x="8874125" y="0"/>
            <a:ext cx="7938" cy="585788"/>
          </a:xfrm>
          <a:prstGeom prst="rect">
            <a:avLst/>
          </a:prstGeom>
          <a:solidFill>
            <a:srgbClr val="FFFFFF">
              <a:alpha val="30196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1039" name="Zástupný symbol pro nadpis 21"/>
          <p:cNvSpPr>
            <a:spLocks noGrp="1"/>
          </p:cNvSpPr>
          <p:nvPr>
            <p:ph type="title"/>
          </p:nvPr>
        </p:nvSpPr>
        <p:spPr bwMode="auto">
          <a:xfrm>
            <a:off x="457200" y="1143000"/>
            <a:ext cx="8229600" cy="1066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  <a:endParaRPr lang="en-US" smtClean="0"/>
          </a:p>
        </p:txBody>
      </p:sp>
      <p:sp>
        <p:nvSpPr>
          <p:cNvPr id="1040" name="Zástupný symbol pro text 12"/>
          <p:cNvSpPr>
            <a:spLocks noGrp="1"/>
          </p:cNvSpPr>
          <p:nvPr>
            <p:ph type="body" idx="1"/>
          </p:nvPr>
        </p:nvSpPr>
        <p:spPr bwMode="auto">
          <a:xfrm>
            <a:off x="457200" y="2249488"/>
            <a:ext cx="8229600" cy="43243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586538" y="612775"/>
            <a:ext cx="957262" cy="457200"/>
          </a:xfrm>
          <a:prstGeom prst="rect">
            <a:avLst/>
          </a:prstGeom>
        </p:spPr>
        <p:txBody>
          <a:bodyPr vert="horz"/>
          <a:lstStyle>
            <a:lvl1pPr algn="l" eaLnBrk="1" fontAlgn="auto" latinLnBrk="0" hangingPunct="1">
              <a:spcBef>
                <a:spcPts val="0"/>
              </a:spcBef>
              <a:spcAft>
                <a:spcPts val="0"/>
              </a:spcAft>
              <a:defRPr kumimoji="0" sz="800" smtClean="0">
                <a:solidFill>
                  <a:schemeClr val="accent2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D9960DA2-5F01-4569-920F-3471B17409D8}" type="datetimeFigureOut">
              <a:rPr lang="cs-CZ">
                <a:solidFill>
                  <a:srgbClr val="5ECCF3"/>
                </a:solidFill>
              </a:rPr>
              <a:pPr>
                <a:defRPr/>
              </a:pPr>
              <a:t>1.2.2014</a:t>
            </a:fld>
            <a:endParaRPr lang="cs-CZ">
              <a:solidFill>
                <a:srgbClr val="5ECCF3"/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5257800" y="612775"/>
            <a:ext cx="1325563" cy="457200"/>
          </a:xfrm>
          <a:prstGeom prst="rect">
            <a:avLst/>
          </a:prstGeom>
        </p:spPr>
        <p:txBody>
          <a:bodyPr vert="horz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800">
                <a:solidFill>
                  <a:schemeClr val="accent2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>
              <a:solidFill>
                <a:srgbClr val="5ECCF3"/>
              </a:solidFill>
            </a:endParaRPr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74038" y="1588"/>
            <a:ext cx="762000" cy="366712"/>
          </a:xfrm>
          <a:prstGeom prst="rect">
            <a:avLst/>
          </a:prstGeom>
        </p:spPr>
        <p:txBody>
          <a:bodyPr vert="horz" anchor="b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800" smtClean="0">
                <a:solidFill>
                  <a:srgbClr val="FFFFFF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361FD811-F526-4D1D-9674-5CA983270B9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01235329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05" r:id="rId1"/>
    <p:sldLayoutId id="2147483806" r:id="rId2"/>
    <p:sldLayoutId id="2147483807" r:id="rId3"/>
    <p:sldLayoutId id="2147483808" r:id="rId4"/>
    <p:sldLayoutId id="2147483809" r:id="rId5"/>
    <p:sldLayoutId id="2147483810" r:id="rId6"/>
    <p:sldLayoutId id="2147483811" r:id="rId7"/>
    <p:sldLayoutId id="2147483812" r:id="rId8"/>
    <p:sldLayoutId id="2147483813" r:id="rId9"/>
    <p:sldLayoutId id="2147483814" r:id="rId10"/>
    <p:sldLayoutId id="2147483815" r:id="rId11"/>
  </p:sldLayoutIdLst>
  <p:txStyles>
    <p:titleStyle>
      <a:lvl1pPr algn="l" rtl="0" fontAlgn="base">
        <a:spcBef>
          <a:spcPct val="0"/>
        </a:spcBef>
        <a:spcAft>
          <a:spcPct val="0"/>
        </a:spcAft>
        <a:defRPr sz="4000" kern="1200">
          <a:solidFill>
            <a:schemeClr val="tx2"/>
          </a:solidFill>
          <a:latin typeface="+mj-lt"/>
          <a:ea typeface="+mj-ea"/>
          <a:cs typeface="+mj-cs"/>
        </a:defRPr>
      </a:lvl1pPr>
      <a:lvl2pPr algn="l" rtl="0" fontAlgn="base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Trebuchet MS" pitchFamily="34" charset="0"/>
        </a:defRPr>
      </a:lvl2pPr>
      <a:lvl3pPr algn="l" rtl="0" fontAlgn="base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Trebuchet MS" pitchFamily="34" charset="0"/>
        </a:defRPr>
      </a:lvl3pPr>
      <a:lvl4pPr algn="l" rtl="0" fontAlgn="base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Trebuchet MS" pitchFamily="34" charset="0"/>
        </a:defRPr>
      </a:lvl4pPr>
      <a:lvl5pPr algn="l" rtl="0" fontAlgn="base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Trebuchet MS" pitchFamily="34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Trebuchet MS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Trebuchet MS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Trebuchet MS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Trebuchet MS" pitchFamily="34" charset="0"/>
        </a:defRPr>
      </a:lvl9pPr>
    </p:titleStyle>
    <p:bodyStyle>
      <a:lvl1pPr marL="365125" indent="-255588" algn="l" rtl="0" fontAlgn="base">
        <a:spcBef>
          <a:spcPts val="300"/>
        </a:spcBef>
        <a:spcAft>
          <a:spcPct val="0"/>
        </a:spcAft>
        <a:buClr>
          <a:srgbClr val="0D78C9"/>
        </a:buClr>
        <a:buFont typeface="Georgia" pitchFamily="18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57225" indent="-246063" algn="l" rtl="0" fontAlgn="base">
        <a:spcBef>
          <a:spcPts val="300"/>
        </a:spcBef>
        <a:spcAft>
          <a:spcPct val="0"/>
        </a:spcAft>
        <a:buClr>
          <a:schemeClr val="accent2"/>
        </a:buClr>
        <a:buFont typeface="Georgia" pitchFamily="18" charset="0"/>
        <a:buChar char="▫"/>
        <a:defRPr sz="2600" kern="1200">
          <a:solidFill>
            <a:schemeClr val="accent2"/>
          </a:solidFill>
          <a:latin typeface="+mn-lt"/>
          <a:ea typeface="+mn-ea"/>
          <a:cs typeface="+mn-cs"/>
        </a:defRPr>
      </a:lvl2pPr>
      <a:lvl3pPr marL="922338" indent="-219075" algn="l" rtl="0" fontAlgn="base">
        <a:spcBef>
          <a:spcPts val="300"/>
        </a:spcBef>
        <a:spcAft>
          <a:spcPct val="0"/>
        </a:spcAft>
        <a:buClr>
          <a:schemeClr val="accent1"/>
        </a:buClr>
        <a:buFont typeface="Wingdings 2" pitchFamily="18" charset="2"/>
        <a:buChar char=""/>
        <a:defRPr sz="2400" kern="1200">
          <a:solidFill>
            <a:schemeClr val="accent1"/>
          </a:solidFill>
          <a:latin typeface="+mn-lt"/>
          <a:ea typeface="+mn-ea"/>
          <a:cs typeface="+mn-cs"/>
        </a:defRPr>
      </a:lvl3pPr>
      <a:lvl4pPr marL="1179513" indent="-200025" algn="l" rtl="0" fontAlgn="base">
        <a:spcBef>
          <a:spcPts val="300"/>
        </a:spcBef>
        <a:spcAft>
          <a:spcPct val="0"/>
        </a:spcAft>
        <a:buClr>
          <a:schemeClr val="accent1"/>
        </a:buClr>
        <a:buFont typeface="Wingdings 2" pitchFamily="18" charset="2"/>
        <a:buChar char=""/>
        <a:defRPr sz="2200" kern="1200">
          <a:solidFill>
            <a:schemeClr val="accent1"/>
          </a:solidFill>
          <a:latin typeface="+mn-lt"/>
          <a:ea typeface="+mn-ea"/>
          <a:cs typeface="+mn-cs"/>
        </a:defRPr>
      </a:lvl4pPr>
      <a:lvl5pPr marL="1389063" indent="-182563" algn="l" rtl="0" fontAlgn="base">
        <a:spcBef>
          <a:spcPts val="300"/>
        </a:spcBef>
        <a:spcAft>
          <a:spcPct val="0"/>
        </a:spcAft>
        <a:buClr>
          <a:srgbClr val="0D78C9"/>
        </a:buClr>
        <a:buFont typeface="Georgia" pitchFamily="18" charset="0"/>
        <a:buChar char="▫"/>
        <a:defRPr sz="2000" kern="1200">
          <a:solidFill>
            <a:srgbClr val="0D78C9"/>
          </a:solidFill>
          <a:latin typeface="+mn-lt"/>
          <a:ea typeface="+mn-ea"/>
          <a:cs typeface="+mn-cs"/>
        </a:defRPr>
      </a:lvl5pPr>
      <a:lvl6pPr marL="1609344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800" kern="1200">
          <a:solidFill>
            <a:schemeClr val="accent3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600" kern="1200">
          <a:solidFill>
            <a:schemeClr val="accent3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500" kern="1200">
          <a:solidFill>
            <a:schemeClr val="accent3"/>
          </a:solidFill>
          <a:latin typeface="+mn-lt"/>
          <a:ea typeface="+mn-ea"/>
          <a:cs typeface="+mn-cs"/>
        </a:defRPr>
      </a:lvl8pPr>
      <a:lvl9pPr marL="224028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400" kern="1200" baseline="0">
          <a:solidFill>
            <a:schemeClr val="accent3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Obdélník 27"/>
          <p:cNvSpPr/>
          <p:nvPr/>
        </p:nvSpPr>
        <p:spPr>
          <a:xfrm>
            <a:off x="0" y="366713"/>
            <a:ext cx="9144000" cy="84137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29" name="Obdélník 28"/>
          <p:cNvSpPr/>
          <p:nvPr/>
        </p:nvSpPr>
        <p:spPr>
          <a:xfrm>
            <a:off x="0" y="0"/>
            <a:ext cx="9144000" cy="311150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30" name="Obdélník 29"/>
          <p:cNvSpPr/>
          <p:nvPr/>
        </p:nvSpPr>
        <p:spPr>
          <a:xfrm>
            <a:off x="0" y="307975"/>
            <a:ext cx="9144000" cy="92075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31" name="Obdélník 30"/>
          <p:cNvSpPr/>
          <p:nvPr/>
        </p:nvSpPr>
        <p:spPr>
          <a:xfrm flipV="1">
            <a:off x="5410200" y="360363"/>
            <a:ext cx="3733800" cy="904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32" name="Obdélník 31"/>
          <p:cNvSpPr/>
          <p:nvPr/>
        </p:nvSpPr>
        <p:spPr>
          <a:xfrm flipV="1">
            <a:off x="5410200" y="439738"/>
            <a:ext cx="3733800" cy="180975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>
              <a:solidFill>
                <a:prstClr val="white"/>
              </a:solidFill>
            </a:endParaRPr>
          </a:p>
        </p:txBody>
      </p:sp>
      <p:sp useBgFill="1">
        <p:nvSpPr>
          <p:cNvPr id="33" name="Zaoblený obdélník 32"/>
          <p:cNvSpPr/>
          <p:nvPr/>
        </p:nvSpPr>
        <p:spPr bwMode="white">
          <a:xfrm>
            <a:off x="5407025" y="496888"/>
            <a:ext cx="3063875" cy="28575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>
              <a:solidFill>
                <a:prstClr val="white"/>
              </a:solidFill>
            </a:endParaRPr>
          </a:p>
        </p:txBody>
      </p:sp>
      <p:sp useBgFill="1">
        <p:nvSpPr>
          <p:cNvPr id="34" name="Zaoblený obdélník 33"/>
          <p:cNvSpPr/>
          <p:nvPr/>
        </p:nvSpPr>
        <p:spPr bwMode="white">
          <a:xfrm>
            <a:off x="7373938" y="588963"/>
            <a:ext cx="1600200" cy="3651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35" name="Obdélník 34"/>
          <p:cNvSpPr/>
          <p:nvPr/>
        </p:nvSpPr>
        <p:spPr bwMode="invGray">
          <a:xfrm>
            <a:off x="9085263" y="-1588"/>
            <a:ext cx="57150" cy="620713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36" name="Obdélník 35"/>
          <p:cNvSpPr/>
          <p:nvPr/>
        </p:nvSpPr>
        <p:spPr bwMode="invGray">
          <a:xfrm>
            <a:off x="9043988" y="-1588"/>
            <a:ext cx="28575" cy="620713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37" name="Obdélník 36"/>
          <p:cNvSpPr/>
          <p:nvPr/>
        </p:nvSpPr>
        <p:spPr bwMode="invGray">
          <a:xfrm>
            <a:off x="9024938" y="-1588"/>
            <a:ext cx="9525" cy="620713"/>
          </a:xfrm>
          <a:prstGeom prst="rect">
            <a:avLst/>
          </a:prstGeom>
          <a:solidFill>
            <a:srgbClr val="FFFFFF">
              <a:alpha val="6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38" name="Obdélník 37"/>
          <p:cNvSpPr/>
          <p:nvPr/>
        </p:nvSpPr>
        <p:spPr bwMode="invGray">
          <a:xfrm>
            <a:off x="8975725" y="-1588"/>
            <a:ext cx="26988" cy="620713"/>
          </a:xfrm>
          <a:prstGeom prst="rect">
            <a:avLst/>
          </a:prstGeom>
          <a:solidFill>
            <a:srgbClr val="FFFFFF">
              <a:alpha val="4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39" name="Obdélník 38"/>
          <p:cNvSpPr/>
          <p:nvPr/>
        </p:nvSpPr>
        <p:spPr bwMode="invGray">
          <a:xfrm>
            <a:off x="8915400" y="0"/>
            <a:ext cx="55563" cy="585788"/>
          </a:xfrm>
          <a:prstGeom prst="rect">
            <a:avLst/>
          </a:prstGeom>
          <a:solidFill>
            <a:srgbClr val="FFFFFF">
              <a:alpha val="2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40" name="Obdélník 39"/>
          <p:cNvSpPr/>
          <p:nvPr/>
        </p:nvSpPr>
        <p:spPr bwMode="invGray">
          <a:xfrm>
            <a:off x="8874125" y="0"/>
            <a:ext cx="7938" cy="585788"/>
          </a:xfrm>
          <a:prstGeom prst="rect">
            <a:avLst/>
          </a:prstGeom>
          <a:solidFill>
            <a:srgbClr val="FFFFFF">
              <a:alpha val="30196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1039" name="Zástupný symbol pro nadpis 21"/>
          <p:cNvSpPr>
            <a:spLocks noGrp="1"/>
          </p:cNvSpPr>
          <p:nvPr>
            <p:ph type="title"/>
          </p:nvPr>
        </p:nvSpPr>
        <p:spPr bwMode="auto">
          <a:xfrm>
            <a:off x="457200" y="1143000"/>
            <a:ext cx="8229600" cy="1066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  <a:endParaRPr lang="en-US" smtClean="0"/>
          </a:p>
        </p:txBody>
      </p:sp>
      <p:sp>
        <p:nvSpPr>
          <p:cNvPr id="1040" name="Zástupný symbol pro text 12"/>
          <p:cNvSpPr>
            <a:spLocks noGrp="1"/>
          </p:cNvSpPr>
          <p:nvPr>
            <p:ph type="body" idx="1"/>
          </p:nvPr>
        </p:nvSpPr>
        <p:spPr bwMode="auto">
          <a:xfrm>
            <a:off x="457200" y="2249488"/>
            <a:ext cx="8229600" cy="43243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586538" y="612775"/>
            <a:ext cx="957262" cy="457200"/>
          </a:xfrm>
          <a:prstGeom prst="rect">
            <a:avLst/>
          </a:prstGeom>
        </p:spPr>
        <p:txBody>
          <a:bodyPr vert="horz"/>
          <a:lstStyle>
            <a:lvl1pPr algn="l" eaLnBrk="1" fontAlgn="auto" latinLnBrk="0" hangingPunct="1">
              <a:spcBef>
                <a:spcPts val="0"/>
              </a:spcBef>
              <a:spcAft>
                <a:spcPts val="0"/>
              </a:spcAft>
              <a:defRPr kumimoji="0" sz="800" smtClean="0">
                <a:solidFill>
                  <a:schemeClr val="accent2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D9960DA2-5F01-4569-920F-3471B17409D8}" type="datetimeFigureOut">
              <a:rPr lang="cs-CZ">
                <a:solidFill>
                  <a:srgbClr val="5ECCF3"/>
                </a:solidFill>
              </a:rPr>
              <a:pPr>
                <a:defRPr/>
              </a:pPr>
              <a:t>1.2.2014</a:t>
            </a:fld>
            <a:endParaRPr lang="cs-CZ">
              <a:solidFill>
                <a:srgbClr val="5ECCF3"/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5257800" y="612775"/>
            <a:ext cx="1325563" cy="457200"/>
          </a:xfrm>
          <a:prstGeom prst="rect">
            <a:avLst/>
          </a:prstGeom>
        </p:spPr>
        <p:txBody>
          <a:bodyPr vert="horz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800">
                <a:solidFill>
                  <a:schemeClr val="accent2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>
              <a:solidFill>
                <a:srgbClr val="5ECCF3"/>
              </a:solidFill>
            </a:endParaRPr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74038" y="1588"/>
            <a:ext cx="762000" cy="366712"/>
          </a:xfrm>
          <a:prstGeom prst="rect">
            <a:avLst/>
          </a:prstGeom>
        </p:spPr>
        <p:txBody>
          <a:bodyPr vert="horz" anchor="b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800" smtClean="0">
                <a:solidFill>
                  <a:srgbClr val="FFFFFF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361FD811-F526-4D1D-9674-5CA983270B9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84400795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17" r:id="rId1"/>
    <p:sldLayoutId id="2147483818" r:id="rId2"/>
    <p:sldLayoutId id="2147483819" r:id="rId3"/>
    <p:sldLayoutId id="2147483820" r:id="rId4"/>
    <p:sldLayoutId id="2147483821" r:id="rId5"/>
    <p:sldLayoutId id="2147483822" r:id="rId6"/>
    <p:sldLayoutId id="2147483823" r:id="rId7"/>
    <p:sldLayoutId id="2147483824" r:id="rId8"/>
    <p:sldLayoutId id="2147483825" r:id="rId9"/>
    <p:sldLayoutId id="2147483826" r:id="rId10"/>
    <p:sldLayoutId id="2147483827" r:id="rId11"/>
  </p:sldLayoutIdLst>
  <p:txStyles>
    <p:titleStyle>
      <a:lvl1pPr algn="l" rtl="0" fontAlgn="base">
        <a:spcBef>
          <a:spcPct val="0"/>
        </a:spcBef>
        <a:spcAft>
          <a:spcPct val="0"/>
        </a:spcAft>
        <a:defRPr sz="4000" kern="1200">
          <a:solidFill>
            <a:schemeClr val="tx2"/>
          </a:solidFill>
          <a:latin typeface="+mj-lt"/>
          <a:ea typeface="+mj-ea"/>
          <a:cs typeface="+mj-cs"/>
        </a:defRPr>
      </a:lvl1pPr>
      <a:lvl2pPr algn="l" rtl="0" fontAlgn="base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Trebuchet MS" pitchFamily="34" charset="0"/>
        </a:defRPr>
      </a:lvl2pPr>
      <a:lvl3pPr algn="l" rtl="0" fontAlgn="base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Trebuchet MS" pitchFamily="34" charset="0"/>
        </a:defRPr>
      </a:lvl3pPr>
      <a:lvl4pPr algn="l" rtl="0" fontAlgn="base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Trebuchet MS" pitchFamily="34" charset="0"/>
        </a:defRPr>
      </a:lvl4pPr>
      <a:lvl5pPr algn="l" rtl="0" fontAlgn="base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Trebuchet MS" pitchFamily="34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Trebuchet MS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Trebuchet MS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Trebuchet MS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Trebuchet MS" pitchFamily="34" charset="0"/>
        </a:defRPr>
      </a:lvl9pPr>
    </p:titleStyle>
    <p:bodyStyle>
      <a:lvl1pPr marL="365125" indent="-255588" algn="l" rtl="0" fontAlgn="base">
        <a:spcBef>
          <a:spcPts val="300"/>
        </a:spcBef>
        <a:spcAft>
          <a:spcPct val="0"/>
        </a:spcAft>
        <a:buClr>
          <a:srgbClr val="0D78C9"/>
        </a:buClr>
        <a:buFont typeface="Georgia" pitchFamily="18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57225" indent="-246063" algn="l" rtl="0" fontAlgn="base">
        <a:spcBef>
          <a:spcPts val="300"/>
        </a:spcBef>
        <a:spcAft>
          <a:spcPct val="0"/>
        </a:spcAft>
        <a:buClr>
          <a:schemeClr val="accent2"/>
        </a:buClr>
        <a:buFont typeface="Georgia" pitchFamily="18" charset="0"/>
        <a:buChar char="▫"/>
        <a:defRPr sz="2600" kern="1200">
          <a:solidFill>
            <a:schemeClr val="accent2"/>
          </a:solidFill>
          <a:latin typeface="+mn-lt"/>
          <a:ea typeface="+mn-ea"/>
          <a:cs typeface="+mn-cs"/>
        </a:defRPr>
      </a:lvl2pPr>
      <a:lvl3pPr marL="922338" indent="-219075" algn="l" rtl="0" fontAlgn="base">
        <a:spcBef>
          <a:spcPts val="300"/>
        </a:spcBef>
        <a:spcAft>
          <a:spcPct val="0"/>
        </a:spcAft>
        <a:buClr>
          <a:schemeClr val="accent1"/>
        </a:buClr>
        <a:buFont typeface="Wingdings 2" pitchFamily="18" charset="2"/>
        <a:buChar char=""/>
        <a:defRPr sz="2400" kern="1200">
          <a:solidFill>
            <a:schemeClr val="accent1"/>
          </a:solidFill>
          <a:latin typeface="+mn-lt"/>
          <a:ea typeface="+mn-ea"/>
          <a:cs typeface="+mn-cs"/>
        </a:defRPr>
      </a:lvl3pPr>
      <a:lvl4pPr marL="1179513" indent="-200025" algn="l" rtl="0" fontAlgn="base">
        <a:spcBef>
          <a:spcPts val="300"/>
        </a:spcBef>
        <a:spcAft>
          <a:spcPct val="0"/>
        </a:spcAft>
        <a:buClr>
          <a:schemeClr val="accent1"/>
        </a:buClr>
        <a:buFont typeface="Wingdings 2" pitchFamily="18" charset="2"/>
        <a:buChar char=""/>
        <a:defRPr sz="2200" kern="1200">
          <a:solidFill>
            <a:schemeClr val="accent1"/>
          </a:solidFill>
          <a:latin typeface="+mn-lt"/>
          <a:ea typeface="+mn-ea"/>
          <a:cs typeface="+mn-cs"/>
        </a:defRPr>
      </a:lvl4pPr>
      <a:lvl5pPr marL="1389063" indent="-182563" algn="l" rtl="0" fontAlgn="base">
        <a:spcBef>
          <a:spcPts val="300"/>
        </a:spcBef>
        <a:spcAft>
          <a:spcPct val="0"/>
        </a:spcAft>
        <a:buClr>
          <a:srgbClr val="0D78C9"/>
        </a:buClr>
        <a:buFont typeface="Georgia" pitchFamily="18" charset="0"/>
        <a:buChar char="▫"/>
        <a:defRPr sz="2000" kern="1200">
          <a:solidFill>
            <a:srgbClr val="0D78C9"/>
          </a:solidFill>
          <a:latin typeface="+mn-lt"/>
          <a:ea typeface="+mn-ea"/>
          <a:cs typeface="+mn-cs"/>
        </a:defRPr>
      </a:lvl5pPr>
      <a:lvl6pPr marL="1609344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800" kern="1200">
          <a:solidFill>
            <a:schemeClr val="accent3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600" kern="1200">
          <a:solidFill>
            <a:schemeClr val="accent3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500" kern="1200">
          <a:solidFill>
            <a:schemeClr val="accent3"/>
          </a:solidFill>
          <a:latin typeface="+mn-lt"/>
          <a:ea typeface="+mn-ea"/>
          <a:cs typeface="+mn-cs"/>
        </a:defRPr>
      </a:lvl8pPr>
      <a:lvl9pPr marL="224028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400" kern="1200" baseline="0">
          <a:solidFill>
            <a:schemeClr val="accent3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35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3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5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68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68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9.emf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1876451985"/>
              </p:ext>
            </p:extLst>
          </p:nvPr>
        </p:nvGraphicFramePr>
        <p:xfrm>
          <a:off x="1047040" y="2132856"/>
          <a:ext cx="6792416" cy="3429837"/>
        </p:xfrm>
        <a:graphic>
          <a:graphicData uri="http://schemas.openxmlformats.org/drawingml/2006/table">
            <a:tbl>
              <a:tblPr firstRow="1">
                <a:effectLst/>
                <a:tableStyleId>{5940675A-B579-460E-94D1-54222C63F5DA}</a:tableStyleId>
              </a:tblPr>
              <a:tblGrid>
                <a:gridCol w="2032225"/>
                <a:gridCol w="4760191"/>
              </a:tblGrid>
              <a:tr h="259173">
                <a:tc>
                  <a:txBody>
                    <a:bodyPr/>
                    <a:lstStyle/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</a:rPr>
                        <a:t>Číslo projektu</a:t>
                      </a:r>
                      <a:endParaRPr lang="cs-CZ" sz="1000" b="1" i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1000" i="1" dirty="0" smtClean="0">
                          <a:solidFill>
                            <a:schemeClr val="tx1"/>
                          </a:solidFill>
                        </a:rPr>
                        <a:t>CZ.1.07/1.5.00/34.0479</a:t>
                      </a:r>
                      <a:endParaRPr lang="cs-CZ" sz="1000" i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259173">
                <a:tc>
                  <a:txBody>
                    <a:bodyPr/>
                    <a:lstStyle/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</a:rPr>
                        <a:t>Číslo materiálu</a:t>
                      </a:r>
                      <a:endParaRPr lang="cs-CZ" sz="1000" b="1" i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1000" i="1" dirty="0" smtClean="0">
                          <a:solidFill>
                            <a:schemeClr val="tx1"/>
                          </a:solidFill>
                        </a:rPr>
                        <a:t>VY_32_INOVACE_SARKA_HAMPLOVA_KOSMETICKA_MASAZ_JINE_MASAZNI_</a:t>
                      </a:r>
                      <a:r>
                        <a:rPr lang="cs-CZ" sz="1000" i="1" baseline="0" dirty="0" smtClean="0">
                          <a:solidFill>
                            <a:schemeClr val="tx1"/>
                          </a:solidFill>
                        </a:rPr>
                        <a:t>TECHNIKY</a:t>
                      </a:r>
                      <a:r>
                        <a:rPr lang="cs-CZ" sz="1000" i="1" dirty="0" smtClean="0">
                          <a:solidFill>
                            <a:schemeClr val="tx1"/>
                          </a:solidFill>
                        </a:rPr>
                        <a:t>_16</a:t>
                      </a:r>
                      <a:endParaRPr lang="cs-CZ" sz="1000" i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259173">
                <a:tc>
                  <a:txBody>
                    <a:bodyPr/>
                    <a:lstStyle/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</a:rPr>
                        <a:t>Název školy</a:t>
                      </a:r>
                      <a:endParaRPr lang="cs-CZ" sz="1000" b="1" i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1000" i="1" dirty="0" smtClean="0">
                          <a:solidFill>
                            <a:schemeClr val="tx1"/>
                          </a:solidFill>
                        </a:rPr>
                        <a:t>Střední škola služeb, obchodu a gastronomie Hradec Králové</a:t>
                      </a:r>
                      <a:endParaRPr lang="cs-CZ" sz="1000" i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259173">
                <a:tc>
                  <a:txBody>
                    <a:bodyPr/>
                    <a:lstStyle/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</a:rPr>
                        <a:t>Ročník</a:t>
                      </a:r>
                      <a:endParaRPr lang="cs-CZ" sz="1000" b="1" i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1000" i="1" dirty="0" smtClean="0">
                          <a:solidFill>
                            <a:schemeClr val="tx1"/>
                          </a:solidFill>
                        </a:rPr>
                        <a:t>2.</a:t>
                      </a:r>
                      <a:endParaRPr lang="cs-CZ" sz="1000" i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259173">
                <a:tc>
                  <a:txBody>
                    <a:bodyPr/>
                    <a:lstStyle/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</a:rPr>
                        <a:t>Vzdělávací oblast</a:t>
                      </a:r>
                      <a:endParaRPr lang="cs-CZ" sz="1000" b="1" i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1000" i="1" dirty="0" smtClean="0">
                          <a:solidFill>
                            <a:schemeClr val="tx1"/>
                          </a:solidFill>
                        </a:rPr>
                        <a:t>Odborný</a:t>
                      </a:r>
                      <a:r>
                        <a:rPr lang="cs-CZ" sz="1000" i="1" baseline="0" dirty="0" smtClean="0">
                          <a:solidFill>
                            <a:schemeClr val="tx1"/>
                          </a:solidFill>
                        </a:rPr>
                        <a:t> výcvik</a:t>
                      </a:r>
                      <a:endParaRPr lang="cs-CZ" sz="1000" i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259173">
                <a:tc>
                  <a:txBody>
                    <a:bodyPr/>
                    <a:lstStyle/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</a:rPr>
                        <a:t>Vzdělávací obor</a:t>
                      </a:r>
                      <a:endParaRPr lang="cs-CZ" sz="1000" b="1" i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1000" i="1" dirty="0" smtClean="0">
                          <a:solidFill>
                            <a:schemeClr val="tx1"/>
                          </a:solidFill>
                        </a:rPr>
                        <a:t>Kosmetické</a:t>
                      </a:r>
                      <a:r>
                        <a:rPr lang="cs-CZ" sz="1000" i="1" baseline="0" dirty="0" smtClean="0">
                          <a:solidFill>
                            <a:schemeClr val="tx1"/>
                          </a:solidFill>
                        </a:rPr>
                        <a:t> služby (kosmetička)</a:t>
                      </a:r>
                      <a:endParaRPr lang="cs-CZ" sz="1000" i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259173">
                <a:tc>
                  <a:txBody>
                    <a:bodyPr/>
                    <a:lstStyle/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</a:rPr>
                        <a:t>Tematický okruh</a:t>
                      </a:r>
                      <a:endParaRPr lang="cs-CZ" sz="1000" b="1" i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1000" i="1" dirty="0" smtClean="0">
                          <a:solidFill>
                            <a:schemeClr val="tx1"/>
                          </a:solidFill>
                        </a:rPr>
                        <a:t>Kosmetická</a:t>
                      </a:r>
                      <a:r>
                        <a:rPr lang="cs-CZ" sz="1000" i="1" baseline="0" dirty="0" smtClean="0">
                          <a:solidFill>
                            <a:schemeClr val="tx1"/>
                          </a:solidFill>
                        </a:rPr>
                        <a:t> masáž obličeje, dekoltu a </a:t>
                      </a:r>
                      <a:r>
                        <a:rPr lang="cs-CZ" sz="1000" i="1" baseline="0" dirty="0" err="1" smtClean="0">
                          <a:solidFill>
                            <a:schemeClr val="tx1"/>
                          </a:solidFill>
                        </a:rPr>
                        <a:t>mikromasáž</a:t>
                      </a:r>
                      <a:endParaRPr lang="cs-CZ" sz="1000" i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259173">
                <a:tc>
                  <a:txBody>
                    <a:bodyPr/>
                    <a:lstStyle/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</a:rPr>
                        <a:t>Téma</a:t>
                      </a:r>
                      <a:endParaRPr lang="cs-CZ" sz="1000" b="1" i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1000" i="1" dirty="0" smtClean="0">
                          <a:solidFill>
                            <a:schemeClr val="tx1"/>
                          </a:solidFill>
                        </a:rPr>
                        <a:t>Jiné</a:t>
                      </a:r>
                      <a:r>
                        <a:rPr lang="cs-CZ" sz="1000" i="1" baseline="0" dirty="0" smtClean="0">
                          <a:solidFill>
                            <a:schemeClr val="tx1"/>
                          </a:solidFill>
                        </a:rPr>
                        <a:t> masážní techniky</a:t>
                      </a:r>
                      <a:endParaRPr lang="cs-CZ" sz="1000" i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259173">
                <a:tc>
                  <a:txBody>
                    <a:bodyPr/>
                    <a:lstStyle/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</a:rPr>
                        <a:t>Jméno autora</a:t>
                      </a:r>
                      <a:endParaRPr lang="cs-CZ" sz="1000" b="1" i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1000" i="1" smtClean="0">
                          <a:solidFill>
                            <a:schemeClr val="tx1"/>
                          </a:solidFill>
                        </a:rPr>
                        <a:t>Mgr.</a:t>
                      </a:r>
                      <a:r>
                        <a:rPr lang="cs-CZ" sz="1000" i="1" baseline="0" smtClean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cs-CZ" sz="1000" i="1" baseline="0" dirty="0" smtClean="0">
                          <a:solidFill>
                            <a:schemeClr val="tx1"/>
                          </a:solidFill>
                        </a:rPr>
                        <a:t>Šárka Hamplová</a:t>
                      </a:r>
                      <a:endParaRPr lang="cs-CZ" sz="1000" i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259173">
                <a:tc>
                  <a:txBody>
                    <a:bodyPr/>
                    <a:lstStyle/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</a:rPr>
                        <a:t>Vytvořeno dne</a:t>
                      </a:r>
                      <a:endParaRPr lang="cs-CZ" sz="1000" b="1" i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1000" i="1" dirty="0" smtClean="0">
                          <a:solidFill>
                            <a:schemeClr val="tx1"/>
                          </a:solidFill>
                        </a:rPr>
                        <a:t>14. 08. 2012</a:t>
                      </a:r>
                      <a:endParaRPr lang="cs-CZ" sz="1000" i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345788">
                <a:tc>
                  <a:txBody>
                    <a:bodyPr/>
                    <a:lstStyle/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</a:rPr>
                        <a:t>Metodický popis (anotace)</a:t>
                      </a:r>
                      <a:endParaRPr lang="cs-CZ" sz="1000" b="1" i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1000" i="1" dirty="0" smtClean="0">
                          <a:solidFill>
                            <a:schemeClr val="tx1"/>
                          </a:solidFill>
                        </a:rPr>
                        <a:t>Prezentace vytvořená v programu MS </a:t>
                      </a:r>
                      <a:r>
                        <a:rPr lang="cs-CZ" sz="1000" i="1" dirty="0" err="1" smtClean="0">
                          <a:solidFill>
                            <a:schemeClr val="tx1"/>
                          </a:solidFill>
                        </a:rPr>
                        <a:t>Powerpoint</a:t>
                      </a:r>
                      <a:r>
                        <a:rPr lang="cs-CZ" sz="1000" i="1" dirty="0" smtClean="0">
                          <a:solidFill>
                            <a:schemeClr val="tx1"/>
                          </a:solidFill>
                        </a:rPr>
                        <a:t> seznamuje</a:t>
                      </a:r>
                      <a:r>
                        <a:rPr lang="cs-CZ" sz="1000" i="1" baseline="0" dirty="0" smtClean="0">
                          <a:solidFill>
                            <a:schemeClr val="tx1"/>
                          </a:solidFill>
                        </a:rPr>
                        <a:t> žáky s jednotlivými masážními technikami. Následně u každé masážní techniky je popisován význam, délka masáže, účinky a kosmetické přípravky</a:t>
                      </a:r>
                      <a:r>
                        <a:rPr lang="cs-CZ" sz="1000" i="1" baseline="0" smtClean="0">
                          <a:solidFill>
                            <a:schemeClr val="tx1"/>
                          </a:solidFill>
                        </a:rPr>
                        <a:t>. Vyučující </a:t>
                      </a:r>
                      <a:r>
                        <a:rPr lang="cs-CZ" sz="1000" i="1" baseline="0" dirty="0" smtClean="0">
                          <a:solidFill>
                            <a:schemeClr val="tx1"/>
                          </a:solidFill>
                        </a:rPr>
                        <a:t>může využít konkrétní snímky dle aktuální potřeby. </a:t>
                      </a:r>
                      <a:endParaRPr lang="cs-CZ" sz="1000" i="1" dirty="0" smtClean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</a:tbl>
          </a:graphicData>
        </a:graphic>
      </p:graphicFrame>
      <p:sp>
        <p:nvSpPr>
          <p:cNvPr id="8" name="TextovéPole 7"/>
          <p:cNvSpPr txBox="1"/>
          <p:nvPr/>
        </p:nvSpPr>
        <p:spPr>
          <a:xfrm>
            <a:off x="1331640" y="908720"/>
            <a:ext cx="6696744" cy="584775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32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Jiné masážní techniky</a:t>
            </a:r>
            <a:endParaRPr lang="cs-CZ" sz="3200" b="1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6" name="Picture 2" descr="http://www.kr-karlovarsky.cz/NR/rdonlyres/55A062E8-6A73-480F-A23D-6CE5B15DF1A2/0/logo_cb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48815" y="5877272"/>
            <a:ext cx="3262393" cy="72000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40333452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Nadpis 1"/>
          <p:cNvSpPr>
            <a:spLocks noGrp="1"/>
          </p:cNvSpPr>
          <p:nvPr>
            <p:ph type="ctrTitle"/>
          </p:nvPr>
        </p:nvSpPr>
        <p:spPr>
          <a:xfrm>
            <a:off x="457200" y="2401888"/>
            <a:ext cx="8458200" cy="1470025"/>
          </a:xfrm>
        </p:spPr>
        <p:txBody>
          <a:bodyPr/>
          <a:lstStyle/>
          <a:p>
            <a:r>
              <a:rPr lang="cs-CZ" b="1" smtClean="0"/>
              <a:t>JINÉ MASÁŽNÍ TECHNIKY </a:t>
            </a:r>
            <a:br>
              <a:rPr lang="cs-CZ" b="1" smtClean="0"/>
            </a:br>
            <a:endParaRPr lang="cs-CZ" b="1" smtClean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457200" y="3900488"/>
            <a:ext cx="4953000" cy="1752600"/>
          </a:xfrm>
        </p:spPr>
        <p:txBody>
          <a:bodyPr>
            <a:normAutofit/>
          </a:bodyPr>
          <a:lstStyle/>
          <a:p>
            <a:pPr fontAlgn="auto">
              <a:spcAft>
                <a:spcPts val="0"/>
              </a:spcAft>
              <a:buClr>
                <a:schemeClr val="accent3"/>
              </a:buClr>
              <a:buFont typeface="Georgia"/>
              <a:buNone/>
              <a:defRPr/>
            </a:pP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</a:rPr>
              <a:t>Předmět : Odborný výcvik</a:t>
            </a:r>
          </a:p>
          <a:p>
            <a:pPr fontAlgn="auto">
              <a:spcAft>
                <a:spcPts val="0"/>
              </a:spcAft>
              <a:buClr>
                <a:schemeClr val="accent3"/>
              </a:buClr>
              <a:buFont typeface="Georgia"/>
              <a:buNone/>
              <a:defRPr/>
            </a:pP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</a:rPr>
              <a:t>Ročník: KO 2</a:t>
            </a:r>
          </a:p>
          <a:p>
            <a:pPr fontAlgn="auto">
              <a:spcAft>
                <a:spcPts val="0"/>
              </a:spcAft>
              <a:buClr>
                <a:schemeClr val="accent3"/>
              </a:buClr>
              <a:buFont typeface="Georgia"/>
              <a:buNone/>
              <a:defRPr/>
            </a:pPr>
            <a:endParaRPr lang="cs-CZ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j-lt"/>
            </a:endParaRPr>
          </a:p>
          <a:p>
            <a:pPr fontAlgn="auto">
              <a:spcAft>
                <a:spcPts val="0"/>
              </a:spcAft>
              <a:buClr>
                <a:schemeClr val="accent3"/>
              </a:buClr>
              <a:buFont typeface="Georgia"/>
              <a:buNone/>
              <a:defRPr/>
            </a:pP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</a:rPr>
              <a:t>Šárka Hamplová</a:t>
            </a:r>
          </a:p>
        </p:txBody>
      </p:sp>
    </p:spTree>
    <p:extLst>
      <p:ext uri="{BB962C8B-B14F-4D97-AF65-F5344CB8AC3E}">
        <p14:creationId xmlns="" xmlns:p14="http://schemas.microsoft.com/office/powerpoint/2010/main" val="3888092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tx1"/>
                </a:solidFill>
              </a:rPr>
              <a:t>Jiné masážní techniky</a:t>
            </a:r>
          </a:p>
        </p:txBody>
      </p:sp>
      <p:sp>
        <p:nvSpPr>
          <p:cNvPr id="6147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err="1" smtClean="0">
                <a:latin typeface="+mj-lt"/>
              </a:rPr>
              <a:t>Mikromasáž</a:t>
            </a:r>
            <a:r>
              <a:rPr lang="cs-CZ" dirty="0" smtClean="0">
                <a:latin typeface="+mj-lt"/>
              </a:rPr>
              <a:t> očního okolí</a:t>
            </a:r>
          </a:p>
          <a:p>
            <a:r>
              <a:rPr lang="cs-CZ" dirty="0" err="1" smtClean="0">
                <a:latin typeface="+mj-lt"/>
              </a:rPr>
              <a:t>Jacquetova</a:t>
            </a:r>
            <a:r>
              <a:rPr lang="cs-CZ" dirty="0" smtClean="0">
                <a:latin typeface="+mj-lt"/>
              </a:rPr>
              <a:t> masáž</a:t>
            </a:r>
          </a:p>
          <a:p>
            <a:r>
              <a:rPr lang="cs-CZ" dirty="0" err="1" smtClean="0">
                <a:latin typeface="+mj-lt"/>
              </a:rPr>
              <a:t>Lymfodrenáž</a:t>
            </a:r>
            <a:endParaRPr lang="cs-CZ" dirty="0" smtClean="0">
              <a:latin typeface="+mj-lt"/>
            </a:endParaRPr>
          </a:p>
          <a:p>
            <a:r>
              <a:rPr lang="cs-CZ" dirty="0" smtClean="0">
                <a:latin typeface="+mj-lt"/>
              </a:rPr>
              <a:t>Křišťálová masáž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					obr.1</a:t>
            </a:r>
          </a:p>
        </p:txBody>
      </p:sp>
      <p:pic>
        <p:nvPicPr>
          <p:cNvPr id="6" name="Picture 3" descr="D:\096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80112" y="2204864"/>
            <a:ext cx="2567358" cy="3851846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3740059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err="1" smtClean="0">
                <a:solidFill>
                  <a:schemeClr val="tx1"/>
                </a:solidFill>
              </a:rPr>
              <a:t>Mikromasáž</a:t>
            </a:r>
            <a:r>
              <a:rPr lang="cs-CZ" b="1" dirty="0" smtClean="0">
                <a:solidFill>
                  <a:schemeClr val="tx1"/>
                </a:solidFill>
              </a:rPr>
              <a:t> očního okolí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365760" indent="-256032" fontAlgn="auto">
              <a:spcAft>
                <a:spcPts val="0"/>
              </a:spcAft>
              <a:buClr>
                <a:schemeClr val="accent3"/>
              </a:buClr>
              <a:buFont typeface="Georgia"/>
              <a:buChar char="•"/>
              <a:defRPr/>
            </a:pPr>
            <a:r>
              <a:rPr lang="cs-CZ" sz="3100" b="1" dirty="0" smtClean="0">
                <a:latin typeface="+mj-lt"/>
              </a:rPr>
              <a:t>oční okolí je ze všech částí těla nejjemnější a nejslabší, a proto velmi rychle podléhá procesu stárnutí (kohoutí stopy, vrásčité paprsky)</a:t>
            </a:r>
          </a:p>
          <a:p>
            <a:pPr marL="365760" indent="-256032" fontAlgn="auto">
              <a:spcAft>
                <a:spcPts val="0"/>
              </a:spcAft>
              <a:buClr>
                <a:schemeClr val="accent3"/>
              </a:buClr>
              <a:buFont typeface="Georgia"/>
              <a:buChar char="•"/>
              <a:defRPr/>
            </a:pPr>
            <a:endParaRPr lang="cs-CZ" sz="3100" b="1" dirty="0" smtClean="0">
              <a:latin typeface="+mj-lt"/>
            </a:endParaRPr>
          </a:p>
          <a:p>
            <a:pPr marL="365760" indent="-256032" fontAlgn="auto">
              <a:spcAft>
                <a:spcPts val="0"/>
              </a:spcAft>
              <a:buClr>
                <a:schemeClr val="accent3"/>
              </a:buClr>
              <a:buNone/>
              <a:defRPr/>
            </a:pPr>
            <a:endParaRPr lang="cs-CZ" sz="3100" b="1" dirty="0" smtClean="0">
              <a:latin typeface="+mj-lt"/>
            </a:endParaRPr>
          </a:p>
          <a:p>
            <a:pPr marL="365760" indent="-256032" fontAlgn="auto">
              <a:spcAft>
                <a:spcPts val="0"/>
              </a:spcAft>
              <a:buClr>
                <a:schemeClr val="accent3"/>
              </a:buClr>
              <a:buNone/>
              <a:defRPr/>
            </a:pPr>
            <a:endParaRPr lang="cs-CZ" sz="3100" b="1" dirty="0" smtClean="0">
              <a:latin typeface="+mj-lt"/>
            </a:endParaRPr>
          </a:p>
          <a:p>
            <a:pPr marL="365760" indent="-256032" fontAlgn="auto">
              <a:spcAft>
                <a:spcPts val="0"/>
              </a:spcAft>
              <a:buClr>
                <a:schemeClr val="accent3"/>
              </a:buClr>
              <a:buNone/>
              <a:defRPr/>
            </a:pPr>
            <a:r>
              <a:rPr lang="cs-CZ" sz="3100" b="1" dirty="0" smtClean="0">
                <a:latin typeface="+mj-lt"/>
              </a:rPr>
              <a:t>		</a:t>
            </a:r>
            <a:r>
              <a:rPr lang="cs-CZ" sz="3200" dirty="0" smtClean="0"/>
              <a:t> obr.2</a:t>
            </a:r>
            <a:endParaRPr lang="cs-CZ" sz="3100" b="1" dirty="0" smtClean="0">
              <a:latin typeface="+mj-lt"/>
            </a:endParaRPr>
          </a:p>
          <a:p>
            <a:pPr marL="365760" indent="-256032" fontAlgn="auto">
              <a:spcAft>
                <a:spcPts val="0"/>
              </a:spcAft>
              <a:buClr>
                <a:schemeClr val="accent3"/>
              </a:buClr>
              <a:buFont typeface="Georgia"/>
              <a:buChar char="•"/>
              <a:defRPr/>
            </a:pPr>
            <a:endParaRPr lang="cs-CZ" dirty="0"/>
          </a:p>
        </p:txBody>
      </p:sp>
      <p:pic>
        <p:nvPicPr>
          <p:cNvPr id="4098" name="Picture 2" descr="D:\063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9832" y="4357631"/>
            <a:ext cx="3096344" cy="2064416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20321313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err="1">
                <a:solidFill>
                  <a:prstClr val="black"/>
                </a:solidFill>
              </a:rPr>
              <a:t>Mikromasáž</a:t>
            </a:r>
            <a:r>
              <a:rPr lang="cs-CZ" b="1" dirty="0">
                <a:solidFill>
                  <a:prstClr val="black"/>
                </a:solidFill>
              </a:rPr>
              <a:t> očního okolí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365760" lvl="0" indent="-256032" fontAlgn="auto">
              <a:spcAft>
                <a:spcPts val="0"/>
              </a:spcAft>
              <a:buClr>
                <a:srgbClr val="FEB80A"/>
              </a:buClr>
              <a:buFont typeface="Georgia"/>
              <a:buChar char="•"/>
              <a:defRPr/>
            </a:pPr>
            <a:r>
              <a:rPr lang="cs-CZ" sz="2200" b="1" dirty="0">
                <a:solidFill>
                  <a:prstClr val="black"/>
                </a:solidFill>
                <a:latin typeface="Trebuchet MS"/>
              </a:rPr>
              <a:t>Význam: </a:t>
            </a:r>
            <a:r>
              <a:rPr lang="cs-CZ" sz="2200" dirty="0">
                <a:solidFill>
                  <a:prstClr val="black"/>
                </a:solidFill>
                <a:latin typeface="Trebuchet MS"/>
              </a:rPr>
              <a:t>snížení tvorby vrásek, otoků, váčků a kruhů pod očima</a:t>
            </a:r>
          </a:p>
          <a:p>
            <a:pPr marL="365760" lvl="0" indent="-256032" fontAlgn="auto">
              <a:spcAft>
                <a:spcPts val="0"/>
              </a:spcAft>
              <a:buClr>
                <a:srgbClr val="FEB80A"/>
              </a:buClr>
              <a:buFont typeface="Georgia"/>
              <a:buChar char="•"/>
              <a:defRPr/>
            </a:pPr>
            <a:r>
              <a:rPr lang="cs-CZ" sz="2200" b="1" dirty="0">
                <a:solidFill>
                  <a:prstClr val="black"/>
                </a:solidFill>
                <a:latin typeface="Trebuchet MS"/>
              </a:rPr>
              <a:t>Délka masáže</a:t>
            </a:r>
            <a:r>
              <a:rPr lang="cs-CZ" sz="2200" dirty="0">
                <a:solidFill>
                  <a:prstClr val="black"/>
                </a:solidFill>
                <a:latin typeface="Trebuchet MS"/>
              </a:rPr>
              <a:t>: 10 -15 min. </a:t>
            </a:r>
          </a:p>
          <a:p>
            <a:pPr marL="365760" lvl="0" indent="-256032" fontAlgn="auto">
              <a:spcAft>
                <a:spcPts val="0"/>
              </a:spcAft>
              <a:buClr>
                <a:srgbClr val="FEB80A"/>
              </a:buClr>
              <a:buFont typeface="Georgia"/>
              <a:buChar char="•"/>
              <a:defRPr/>
            </a:pPr>
            <a:r>
              <a:rPr lang="cs-CZ" sz="2200" b="1" dirty="0">
                <a:solidFill>
                  <a:prstClr val="black"/>
                </a:solidFill>
                <a:latin typeface="Trebuchet MS"/>
              </a:rPr>
              <a:t>Intenzivní care pro oční okolí</a:t>
            </a:r>
          </a:p>
          <a:p>
            <a:pPr marL="365760" lvl="0" indent="-256032" fontAlgn="auto">
              <a:spcAft>
                <a:spcPts val="0"/>
              </a:spcAft>
              <a:buClr>
                <a:srgbClr val="FEB80A"/>
              </a:buClr>
              <a:buFont typeface="Georgia"/>
              <a:buChar char="•"/>
              <a:defRPr/>
            </a:pPr>
            <a:r>
              <a:rPr lang="cs-CZ" sz="2200" b="1" dirty="0">
                <a:solidFill>
                  <a:prstClr val="black"/>
                </a:solidFill>
                <a:latin typeface="Trebuchet MS"/>
              </a:rPr>
              <a:t>Aplikace: </a:t>
            </a:r>
            <a:r>
              <a:rPr lang="cs-CZ" sz="2200" dirty="0">
                <a:solidFill>
                  <a:prstClr val="black"/>
                </a:solidFill>
                <a:latin typeface="Trebuchet MS"/>
              </a:rPr>
              <a:t>oční partie, čelo, nos </a:t>
            </a:r>
          </a:p>
          <a:p>
            <a:pPr marL="365760" lvl="0" indent="-256032" fontAlgn="auto">
              <a:spcAft>
                <a:spcPts val="0"/>
              </a:spcAft>
              <a:buClr>
                <a:srgbClr val="FEB80A"/>
              </a:buClr>
              <a:buFont typeface="Georgia"/>
              <a:buChar char="•"/>
              <a:defRPr/>
            </a:pPr>
            <a:r>
              <a:rPr lang="cs-CZ" sz="2200" b="1" dirty="0">
                <a:solidFill>
                  <a:prstClr val="black"/>
                </a:solidFill>
                <a:latin typeface="Trebuchet MS"/>
              </a:rPr>
              <a:t>Postup: </a:t>
            </a:r>
          </a:p>
          <a:p>
            <a:pPr marL="0" lvl="0" indent="0" fontAlgn="auto">
              <a:spcAft>
                <a:spcPts val="0"/>
              </a:spcAft>
              <a:buClr>
                <a:srgbClr val="FEB80A"/>
              </a:buClr>
              <a:buNone/>
              <a:defRPr/>
            </a:pPr>
            <a:r>
              <a:rPr lang="cs-CZ" sz="2200" dirty="0">
                <a:solidFill>
                  <a:prstClr val="black"/>
                </a:solidFill>
                <a:latin typeface="Trebuchet MS"/>
              </a:rPr>
              <a:t>                   1. aplikace ampule</a:t>
            </a:r>
          </a:p>
          <a:p>
            <a:pPr marL="0" lvl="0" indent="0" fontAlgn="auto">
              <a:spcAft>
                <a:spcPts val="0"/>
              </a:spcAft>
              <a:buClr>
                <a:srgbClr val="FEB80A"/>
              </a:buClr>
              <a:buNone/>
              <a:defRPr/>
            </a:pPr>
            <a:r>
              <a:rPr lang="cs-CZ" sz="2200" dirty="0">
                <a:solidFill>
                  <a:prstClr val="black"/>
                </a:solidFill>
                <a:latin typeface="Trebuchet MS"/>
              </a:rPr>
              <a:t>                   2. oční krém</a:t>
            </a:r>
          </a:p>
          <a:p>
            <a:pPr marL="0" lvl="0" indent="0" fontAlgn="auto">
              <a:spcAft>
                <a:spcPts val="0"/>
              </a:spcAft>
              <a:buClr>
                <a:srgbClr val="FEB80A"/>
              </a:buClr>
              <a:buNone/>
              <a:defRPr/>
            </a:pPr>
            <a:r>
              <a:rPr lang="cs-CZ" sz="2200" dirty="0">
                <a:solidFill>
                  <a:prstClr val="black"/>
                </a:solidFill>
                <a:latin typeface="Trebuchet MS"/>
              </a:rPr>
              <a:t>                   3. společně rozetřít – pomalé </a:t>
            </a:r>
            <a:r>
              <a:rPr lang="cs-CZ" sz="2200" dirty="0" smtClean="0">
                <a:solidFill>
                  <a:prstClr val="black"/>
                </a:solidFill>
                <a:latin typeface="Trebuchet MS"/>
              </a:rPr>
              <a:t>tahy	</a:t>
            </a:r>
            <a:r>
              <a:rPr lang="cs-CZ" sz="2400" dirty="0" smtClean="0"/>
              <a:t> obr.3</a:t>
            </a:r>
            <a:endParaRPr lang="cs-CZ" sz="2200" dirty="0">
              <a:solidFill>
                <a:prstClr val="black"/>
              </a:solidFill>
              <a:latin typeface="Trebuchet MS"/>
            </a:endParaRPr>
          </a:p>
          <a:p>
            <a:endParaRPr lang="cs-CZ" dirty="0"/>
          </a:p>
        </p:txBody>
      </p:sp>
      <p:pic>
        <p:nvPicPr>
          <p:cNvPr id="4" name="Picture 2" descr="D:\074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60232" y="2780928"/>
            <a:ext cx="1757766" cy="2267808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62804324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marL="342900" indent="-342900" fontAlgn="auto">
              <a:spcBef>
                <a:spcPct val="20000"/>
              </a:spcBef>
              <a:spcAft>
                <a:spcPts val="0"/>
              </a:spcAft>
              <a:defRPr/>
            </a:pPr>
            <a:r>
              <a:rPr lang="cs-CZ" b="1" dirty="0" err="1" smtClean="0">
                <a:solidFill>
                  <a:prstClr val="black"/>
                </a:solidFill>
                <a:ea typeface="+mn-ea"/>
                <a:cs typeface="+mn-cs"/>
              </a:rPr>
              <a:t>Jacquetova</a:t>
            </a:r>
            <a:r>
              <a:rPr lang="cs-CZ" b="1" dirty="0" smtClean="0">
                <a:solidFill>
                  <a:prstClr val="black"/>
                </a:solidFill>
                <a:ea typeface="+mn-ea"/>
                <a:cs typeface="+mn-cs"/>
              </a:rPr>
              <a:t> </a:t>
            </a:r>
            <a:r>
              <a:rPr lang="cs-CZ" b="1" dirty="0">
                <a:solidFill>
                  <a:prstClr val="black"/>
                </a:solidFill>
                <a:ea typeface="+mn-ea"/>
                <a:cs typeface="+mn-cs"/>
              </a:rPr>
              <a:t>masáž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365760" indent="-256032" fontAlgn="auto">
              <a:spcAft>
                <a:spcPts val="0"/>
              </a:spcAft>
              <a:buClr>
                <a:schemeClr val="accent3"/>
              </a:buClr>
              <a:buFont typeface="Georgia"/>
              <a:buChar char="•"/>
              <a:defRPr/>
            </a:pPr>
            <a:r>
              <a:rPr lang="cs-CZ" sz="2400" b="1" dirty="0">
                <a:latin typeface="+mj-lt"/>
              </a:rPr>
              <a:t>s</a:t>
            </a:r>
            <a:r>
              <a:rPr lang="cs-CZ" sz="2400" b="1" dirty="0" smtClean="0">
                <a:latin typeface="+mj-lt"/>
              </a:rPr>
              <a:t>peciální masáž, která jsou určena pro mastný typ pleti</a:t>
            </a:r>
          </a:p>
          <a:p>
            <a:pPr marL="365760" indent="-256032" fontAlgn="auto">
              <a:spcAft>
                <a:spcPts val="0"/>
              </a:spcAft>
              <a:buClr>
                <a:schemeClr val="accent3"/>
              </a:buClr>
              <a:buFont typeface="Georgia"/>
              <a:buChar char="•"/>
              <a:defRPr/>
            </a:pPr>
            <a:endParaRPr lang="cs-CZ" sz="2400" dirty="0" smtClean="0">
              <a:latin typeface="+mj-lt"/>
            </a:endParaRPr>
          </a:p>
          <a:p>
            <a:pPr marL="365760" indent="-256032" fontAlgn="auto">
              <a:spcAft>
                <a:spcPts val="0"/>
              </a:spcAft>
              <a:buClr>
                <a:schemeClr val="accent3"/>
              </a:buClr>
              <a:buFont typeface="Georgia"/>
              <a:buChar char="•"/>
              <a:defRPr/>
            </a:pPr>
            <a:r>
              <a:rPr lang="cs-CZ" sz="2400" b="1" dirty="0" smtClean="0">
                <a:latin typeface="+mj-lt"/>
              </a:rPr>
              <a:t>Význam: </a:t>
            </a:r>
            <a:r>
              <a:rPr lang="cs-CZ" sz="2400" dirty="0">
                <a:latin typeface="+mj-lt"/>
              </a:rPr>
              <a:t>t</a:t>
            </a:r>
            <a:r>
              <a:rPr lang="cs-CZ" sz="2400" dirty="0" smtClean="0">
                <a:latin typeface="+mj-lt"/>
              </a:rPr>
              <a:t>lak při masáži napomáhá k vyprázdnění mazových žlázek, dochází k vysoušení a zmatnění pleti</a:t>
            </a:r>
          </a:p>
          <a:p>
            <a:pPr marL="365760" indent="-256032" fontAlgn="auto">
              <a:spcAft>
                <a:spcPts val="0"/>
              </a:spcAft>
              <a:buClr>
                <a:schemeClr val="accent3"/>
              </a:buClr>
              <a:buFont typeface="Georgia"/>
              <a:buChar char="•"/>
              <a:defRPr/>
            </a:pPr>
            <a:endParaRPr lang="cs-CZ" sz="2400" dirty="0" smtClean="0">
              <a:latin typeface="+mj-lt"/>
            </a:endParaRPr>
          </a:p>
          <a:p>
            <a:pPr marL="365760" indent="-256032" fontAlgn="auto">
              <a:spcAft>
                <a:spcPts val="0"/>
              </a:spcAft>
              <a:buClr>
                <a:schemeClr val="accent3"/>
              </a:buClr>
              <a:buFont typeface="Georgia"/>
              <a:buChar char="•"/>
              <a:defRPr/>
            </a:pPr>
            <a:r>
              <a:rPr lang="cs-CZ" sz="2400" b="1" dirty="0" smtClean="0">
                <a:latin typeface="+mj-lt"/>
              </a:rPr>
              <a:t>Přípravky: </a:t>
            </a:r>
            <a:r>
              <a:rPr lang="cs-CZ" sz="2400" dirty="0" smtClean="0">
                <a:latin typeface="+mj-lt"/>
              </a:rPr>
              <a:t>Indiferentní pudr</a:t>
            </a:r>
          </a:p>
          <a:p>
            <a:pPr marL="365760" indent="-256032" fontAlgn="auto">
              <a:spcAft>
                <a:spcPts val="0"/>
              </a:spcAft>
              <a:buClr>
                <a:schemeClr val="accent3"/>
              </a:buClr>
              <a:buFont typeface="Georgia"/>
              <a:buChar char="•"/>
              <a:defRPr/>
            </a:pPr>
            <a:endParaRPr lang="cs-CZ" sz="2400" dirty="0" smtClean="0">
              <a:latin typeface="+mj-lt"/>
            </a:endParaRPr>
          </a:p>
          <a:p>
            <a:pPr marL="0" indent="0" fontAlgn="auto">
              <a:spcAft>
                <a:spcPts val="0"/>
              </a:spcAft>
              <a:buClr>
                <a:schemeClr val="accent3"/>
              </a:buClr>
              <a:buFont typeface="Georgia"/>
              <a:buNone/>
              <a:defRPr/>
            </a:pP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35436016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err="1">
                <a:solidFill>
                  <a:prstClr val="black"/>
                </a:solidFill>
              </a:rPr>
              <a:t>Jacquetova</a:t>
            </a:r>
            <a:r>
              <a:rPr lang="cs-CZ" b="1" dirty="0">
                <a:solidFill>
                  <a:prstClr val="black"/>
                </a:solidFill>
              </a:rPr>
              <a:t> masáž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365760" lvl="0" indent="-256032" fontAlgn="auto">
              <a:spcAft>
                <a:spcPts val="0"/>
              </a:spcAft>
              <a:buClr>
                <a:srgbClr val="FEB80A"/>
              </a:buClr>
              <a:buFont typeface="Georgia"/>
              <a:buChar char="•"/>
              <a:defRPr/>
            </a:pPr>
            <a:r>
              <a:rPr lang="cs-CZ" sz="2200" b="1" dirty="0">
                <a:solidFill>
                  <a:prstClr val="black"/>
                </a:solidFill>
                <a:latin typeface="Trebuchet MS"/>
              </a:rPr>
              <a:t>Technika: </a:t>
            </a:r>
            <a:r>
              <a:rPr lang="cs-CZ" sz="2200" dirty="0">
                <a:solidFill>
                  <a:prstClr val="black"/>
                </a:solidFill>
                <a:latin typeface="Trebuchet MS"/>
              </a:rPr>
              <a:t>masáž se skládá z malých, středních a velkých </a:t>
            </a:r>
            <a:r>
              <a:rPr lang="cs-CZ" sz="2200" dirty="0" err="1">
                <a:solidFill>
                  <a:prstClr val="black"/>
                </a:solidFill>
                <a:latin typeface="Trebuchet MS"/>
              </a:rPr>
              <a:t>poštipů</a:t>
            </a:r>
            <a:r>
              <a:rPr lang="cs-CZ" sz="2200" dirty="0">
                <a:solidFill>
                  <a:prstClr val="black"/>
                </a:solidFill>
                <a:latin typeface="Trebuchet MS"/>
              </a:rPr>
              <a:t>, které pleť celkově uvolní, prokrví, okysličí svaly obličeje a zpevní jeho konturu</a:t>
            </a:r>
            <a:endParaRPr lang="cs-CZ" sz="2000" b="1" dirty="0">
              <a:solidFill>
                <a:prstClr val="black"/>
              </a:solidFill>
              <a:latin typeface="Trebuchet MS"/>
            </a:endParaRPr>
          </a:p>
          <a:p>
            <a:pPr marL="0" lvl="0" indent="0" fontAlgn="auto">
              <a:spcAft>
                <a:spcPts val="0"/>
              </a:spcAft>
              <a:buClr>
                <a:srgbClr val="FEB80A"/>
              </a:buClr>
              <a:buNone/>
              <a:defRPr/>
            </a:pPr>
            <a:endParaRPr lang="cs-CZ" sz="2000" b="1" dirty="0">
              <a:solidFill>
                <a:prstClr val="black"/>
              </a:solidFill>
              <a:latin typeface="Trebuchet MS"/>
            </a:endParaRPr>
          </a:p>
          <a:p>
            <a:pPr marL="365760" lvl="0" indent="-256032" fontAlgn="auto">
              <a:spcAft>
                <a:spcPts val="0"/>
              </a:spcAft>
              <a:buClr>
                <a:srgbClr val="FEB80A"/>
              </a:buClr>
              <a:buFont typeface="Georgia"/>
              <a:buChar char="•"/>
              <a:defRPr/>
            </a:pPr>
            <a:r>
              <a:rPr lang="cs-CZ" sz="2000" b="1" dirty="0">
                <a:solidFill>
                  <a:prstClr val="black"/>
                </a:solidFill>
                <a:latin typeface="Trebuchet MS"/>
              </a:rPr>
              <a:t>Délka masáže</a:t>
            </a:r>
            <a:r>
              <a:rPr lang="cs-CZ" sz="2000" dirty="0">
                <a:solidFill>
                  <a:prstClr val="black"/>
                </a:solidFill>
                <a:latin typeface="Trebuchet MS"/>
              </a:rPr>
              <a:t>: 20 min. 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425867747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marL="342900" indent="-342900" fontAlgn="auto">
              <a:spcBef>
                <a:spcPct val="20000"/>
              </a:spcBef>
              <a:spcAft>
                <a:spcPts val="0"/>
              </a:spcAft>
              <a:defRPr/>
            </a:pPr>
            <a:r>
              <a:rPr lang="cs-CZ" b="1" dirty="0" smtClean="0">
                <a:solidFill>
                  <a:prstClr val="black"/>
                </a:solidFill>
                <a:ea typeface="+mn-ea"/>
                <a:cs typeface="+mn-cs"/>
              </a:rPr>
              <a:t>Lymfatická masáž, </a:t>
            </a:r>
            <a:r>
              <a:rPr lang="cs-CZ" b="1" dirty="0" err="1" smtClean="0">
                <a:solidFill>
                  <a:prstClr val="black"/>
                </a:solidFill>
                <a:ea typeface="+mn-ea"/>
                <a:cs typeface="+mn-cs"/>
              </a:rPr>
              <a:t>Lymfodrenáž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365760" indent="-256032" algn="just" fontAlgn="auto">
              <a:spcAft>
                <a:spcPts val="0"/>
              </a:spcAft>
              <a:buClr>
                <a:schemeClr val="accent3"/>
              </a:buClr>
              <a:buFont typeface="Georgia"/>
              <a:buChar char="•"/>
              <a:defRPr/>
            </a:pPr>
            <a:r>
              <a:rPr lang="cs-CZ" sz="2400" b="1" dirty="0">
                <a:latin typeface="+mj-lt"/>
              </a:rPr>
              <a:t>n</a:t>
            </a:r>
            <a:r>
              <a:rPr lang="cs-CZ" sz="2400" b="1" dirty="0" smtClean="0">
                <a:latin typeface="+mj-lt"/>
              </a:rPr>
              <a:t>apomáhá k celkové detoxikaci organizmu, zrychlení metabolických procesů, zlepšení fyzické kondice a je i určitou prevencí proti nádorovým onemocněním</a:t>
            </a:r>
          </a:p>
          <a:p>
            <a:pPr marL="365760" indent="-256032" fontAlgn="auto">
              <a:spcAft>
                <a:spcPts val="0"/>
              </a:spcAft>
              <a:buClr>
                <a:schemeClr val="accent3"/>
              </a:buClr>
              <a:buFont typeface="Georgia"/>
              <a:buChar char="•"/>
              <a:defRPr/>
            </a:pPr>
            <a:endParaRPr lang="cs-CZ" sz="2400" b="1" dirty="0" smtClean="0">
              <a:latin typeface="+mj-lt"/>
            </a:endParaRPr>
          </a:p>
          <a:p>
            <a:pPr marL="365760" indent="-256032" fontAlgn="auto">
              <a:spcAft>
                <a:spcPts val="0"/>
              </a:spcAft>
              <a:buClr>
                <a:schemeClr val="accent3"/>
              </a:buClr>
              <a:buFont typeface="Georgia"/>
              <a:buChar char="•"/>
              <a:defRPr/>
            </a:pPr>
            <a:r>
              <a:rPr lang="cs-CZ" sz="2200" b="1" dirty="0" smtClean="0">
                <a:solidFill>
                  <a:prstClr val="black"/>
                </a:solidFill>
                <a:latin typeface="+mj-lt"/>
              </a:rPr>
              <a:t>Technika masáže: </a:t>
            </a:r>
          </a:p>
          <a:p>
            <a:pPr marL="0" indent="0" fontAlgn="auto">
              <a:spcAft>
                <a:spcPts val="0"/>
              </a:spcAft>
              <a:buClr>
                <a:schemeClr val="accent3"/>
              </a:buClr>
              <a:buFont typeface="Georgia"/>
              <a:buNone/>
              <a:defRPr/>
            </a:pPr>
            <a:r>
              <a:rPr lang="cs-CZ" sz="2200" b="1" dirty="0" smtClean="0">
                <a:solidFill>
                  <a:prstClr val="black"/>
                </a:solidFill>
                <a:latin typeface="+mj-lt"/>
              </a:rPr>
              <a:t>                                     </a:t>
            </a:r>
            <a:r>
              <a:rPr lang="cs-CZ" sz="2200" dirty="0" smtClean="0">
                <a:solidFill>
                  <a:prstClr val="black"/>
                </a:solidFill>
                <a:latin typeface="+mj-lt"/>
              </a:rPr>
              <a:t>1. manuální </a:t>
            </a:r>
            <a:r>
              <a:rPr lang="cs-CZ" sz="2200" dirty="0" err="1" smtClean="0">
                <a:solidFill>
                  <a:prstClr val="black"/>
                </a:solidFill>
                <a:latin typeface="+mj-lt"/>
              </a:rPr>
              <a:t>lymfodrenáž</a:t>
            </a:r>
            <a:endParaRPr lang="cs-CZ" sz="2200" dirty="0" smtClean="0">
              <a:solidFill>
                <a:prstClr val="black"/>
              </a:solidFill>
              <a:latin typeface="+mj-lt"/>
            </a:endParaRPr>
          </a:p>
          <a:p>
            <a:pPr marL="0" indent="0" fontAlgn="auto">
              <a:spcAft>
                <a:spcPts val="0"/>
              </a:spcAft>
              <a:buClr>
                <a:schemeClr val="accent3"/>
              </a:buClr>
              <a:buFont typeface="Georgia"/>
              <a:buNone/>
              <a:defRPr/>
            </a:pPr>
            <a:r>
              <a:rPr lang="cs-CZ" sz="2200" dirty="0" smtClean="0">
                <a:solidFill>
                  <a:prstClr val="black"/>
                </a:solidFill>
                <a:latin typeface="+mj-lt"/>
              </a:rPr>
              <a:t>                                     2. přístrojová </a:t>
            </a:r>
            <a:r>
              <a:rPr lang="cs-CZ" sz="2200" dirty="0" err="1" smtClean="0">
                <a:solidFill>
                  <a:prstClr val="black"/>
                </a:solidFill>
                <a:latin typeface="+mj-lt"/>
              </a:rPr>
              <a:t>lymfodrenáž</a:t>
            </a:r>
            <a:r>
              <a:rPr lang="cs-CZ" sz="2200" dirty="0" smtClean="0">
                <a:solidFill>
                  <a:prstClr val="black"/>
                </a:solidFill>
                <a:latin typeface="+mj-lt"/>
              </a:rPr>
              <a:t> </a:t>
            </a:r>
          </a:p>
          <a:p>
            <a:pPr marL="365760" indent="-256032" fontAlgn="auto">
              <a:spcAft>
                <a:spcPts val="0"/>
              </a:spcAft>
              <a:buClr>
                <a:schemeClr val="accent3"/>
              </a:buClr>
              <a:buNone/>
              <a:defRPr/>
            </a:pPr>
            <a:endParaRPr lang="cs-CZ" sz="2400" dirty="0" smtClean="0"/>
          </a:p>
          <a:p>
            <a:pPr marL="365760" indent="-256032" fontAlgn="auto">
              <a:spcAft>
                <a:spcPts val="0"/>
              </a:spcAft>
              <a:buClr>
                <a:schemeClr val="accent3"/>
              </a:buClr>
              <a:buNone/>
              <a:defRPr/>
            </a:pPr>
            <a:endParaRPr lang="cs-CZ" sz="2200" b="1" dirty="0" smtClean="0">
              <a:solidFill>
                <a:prstClr val="black"/>
              </a:solidFill>
              <a:latin typeface="+mj-lt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8627479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>
                <a:solidFill>
                  <a:prstClr val="black"/>
                </a:solidFill>
              </a:rPr>
              <a:t>Lymfatická masáž, </a:t>
            </a:r>
            <a:r>
              <a:rPr lang="cs-CZ" b="1" dirty="0" err="1">
                <a:solidFill>
                  <a:prstClr val="black"/>
                </a:solidFill>
              </a:rPr>
              <a:t>Lymfodrenáž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365760" lvl="0" indent="-256032" fontAlgn="auto">
              <a:spcAft>
                <a:spcPts val="0"/>
              </a:spcAft>
              <a:buClr>
                <a:srgbClr val="FEB80A"/>
              </a:buClr>
              <a:buFont typeface="Georgia"/>
              <a:buChar char="•"/>
              <a:defRPr/>
            </a:pPr>
            <a:r>
              <a:rPr lang="cs-CZ" sz="2200" b="1" dirty="0">
                <a:solidFill>
                  <a:prstClr val="black"/>
                </a:solidFill>
                <a:latin typeface="Trebuchet MS"/>
              </a:rPr>
              <a:t>Délka masáže</a:t>
            </a:r>
            <a:r>
              <a:rPr lang="cs-CZ" sz="2200" dirty="0">
                <a:solidFill>
                  <a:prstClr val="black"/>
                </a:solidFill>
                <a:latin typeface="Trebuchet MS"/>
              </a:rPr>
              <a:t>: 30 - 90min. </a:t>
            </a:r>
          </a:p>
          <a:p>
            <a:pPr marL="365760" lvl="0" indent="-256032" fontAlgn="auto">
              <a:spcAft>
                <a:spcPts val="0"/>
              </a:spcAft>
              <a:buClr>
                <a:srgbClr val="FEB80A"/>
              </a:buClr>
              <a:buFont typeface="Georgia"/>
              <a:buChar char="•"/>
              <a:defRPr/>
            </a:pPr>
            <a:r>
              <a:rPr lang="cs-CZ" sz="2200" b="1" dirty="0">
                <a:solidFill>
                  <a:prstClr val="black"/>
                </a:solidFill>
                <a:latin typeface="Trebuchet MS"/>
              </a:rPr>
              <a:t>Účinky: </a:t>
            </a:r>
            <a:r>
              <a:rPr lang="cs-CZ" sz="2200" dirty="0">
                <a:solidFill>
                  <a:prstClr val="black"/>
                </a:solidFill>
                <a:latin typeface="Trebuchet MS"/>
              </a:rPr>
              <a:t>léčba otoků, celulitidy, doplněk při hubnutí</a:t>
            </a:r>
          </a:p>
          <a:p>
            <a:pPr marL="365760" lvl="0" indent="-256032" fontAlgn="auto">
              <a:spcAft>
                <a:spcPts val="0"/>
              </a:spcAft>
              <a:buClr>
                <a:srgbClr val="FEB80A"/>
              </a:buClr>
              <a:buFont typeface="Georgia"/>
              <a:buChar char="•"/>
              <a:defRPr/>
            </a:pPr>
            <a:r>
              <a:rPr lang="cs-CZ" sz="2200" b="1" dirty="0">
                <a:solidFill>
                  <a:prstClr val="black"/>
                </a:solidFill>
                <a:latin typeface="Trebuchet MS"/>
              </a:rPr>
              <a:t>Kontraindikace: </a:t>
            </a:r>
            <a:r>
              <a:rPr lang="cs-CZ" sz="2200" dirty="0">
                <a:solidFill>
                  <a:prstClr val="black"/>
                </a:solidFill>
                <a:latin typeface="Trebuchet MS"/>
              </a:rPr>
              <a:t>těhotenství, zánět žil, horečnaté onemocnění</a:t>
            </a:r>
          </a:p>
          <a:p>
            <a:pPr marL="109537" indent="0">
              <a:buNone/>
            </a:pPr>
            <a:endParaRPr lang="cs-CZ" dirty="0" smtClean="0"/>
          </a:p>
          <a:p>
            <a:pPr marL="109537" indent="0">
              <a:buNone/>
            </a:pPr>
            <a:endParaRPr lang="cs-CZ" dirty="0" smtClean="0"/>
          </a:p>
          <a:p>
            <a:pPr marL="109537" indent="0">
              <a:buNone/>
            </a:pPr>
            <a:endParaRPr lang="cs-CZ" dirty="0" smtClean="0"/>
          </a:p>
          <a:p>
            <a:pPr marL="109537" indent="0">
              <a:buNone/>
            </a:pPr>
            <a:endParaRPr lang="cs-CZ" dirty="0" smtClean="0"/>
          </a:p>
          <a:p>
            <a:pPr marL="109537" indent="0">
              <a:buNone/>
            </a:pPr>
            <a:endParaRPr lang="cs-CZ" dirty="0" smtClean="0"/>
          </a:p>
          <a:p>
            <a:pPr marL="109537" indent="0">
              <a:buNone/>
            </a:pPr>
            <a:r>
              <a:rPr lang="cs-CZ" dirty="0" smtClean="0"/>
              <a:t>	 obr.4</a:t>
            </a:r>
            <a:endParaRPr lang="cs-CZ" dirty="0"/>
          </a:p>
        </p:txBody>
      </p:sp>
      <p:pic>
        <p:nvPicPr>
          <p:cNvPr id="2050" name="Picture 2" descr="D:\045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11760" y="3789040"/>
            <a:ext cx="3816424" cy="2543271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89279335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marL="342900" indent="-342900" fontAlgn="auto">
              <a:spcBef>
                <a:spcPct val="20000"/>
              </a:spcBef>
              <a:spcAft>
                <a:spcPts val="0"/>
              </a:spcAft>
              <a:defRPr/>
            </a:pPr>
            <a:r>
              <a:rPr lang="cs-CZ" b="1" dirty="0">
                <a:solidFill>
                  <a:prstClr val="black"/>
                </a:solidFill>
                <a:ea typeface="+mn-ea"/>
                <a:cs typeface="+mn-cs"/>
              </a:rPr>
              <a:t>Křišťálová </a:t>
            </a:r>
            <a:r>
              <a:rPr lang="cs-CZ" b="1" dirty="0" smtClean="0">
                <a:solidFill>
                  <a:prstClr val="black"/>
                </a:solidFill>
                <a:ea typeface="+mn-ea"/>
                <a:cs typeface="+mn-cs"/>
              </a:rPr>
              <a:t>masáž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lnSpc>
                <a:spcPct val="105000"/>
              </a:lnSpc>
              <a:spcAft>
                <a:spcPts val="1000"/>
              </a:spcAft>
            </a:pPr>
            <a:r>
              <a:rPr lang="cs-CZ" sz="2000" b="1" dirty="0" smtClean="0">
                <a:latin typeface="Trebuchet MS" pitchFamily="34" charset="0"/>
                <a:cs typeface="Calibri" pitchFamily="34" charset="0"/>
              </a:rPr>
              <a:t>speciální procedura s čistými křišťály se provádí na obličeji, krku a dekoltu. Masáž se provádí 2 masážními tyčinkami, které jsou z čistého kamene (křišťál). </a:t>
            </a:r>
          </a:p>
          <a:p>
            <a:pPr>
              <a:lnSpc>
                <a:spcPct val="105000"/>
              </a:lnSpc>
              <a:spcAft>
                <a:spcPts val="1000"/>
              </a:spcAft>
            </a:pPr>
            <a:endParaRPr lang="cs-CZ" sz="2000" b="1" dirty="0" smtClean="0">
              <a:latin typeface="Trebuchet MS" pitchFamily="34" charset="0"/>
              <a:cs typeface="Calibri" pitchFamily="34" charset="0"/>
            </a:endParaRPr>
          </a:p>
          <a:p>
            <a:pPr>
              <a:lnSpc>
                <a:spcPct val="105000"/>
              </a:lnSpc>
              <a:spcAft>
                <a:spcPts val="1000"/>
              </a:spcAft>
            </a:pPr>
            <a:r>
              <a:rPr lang="cs-CZ" sz="2000" b="1" dirty="0" smtClean="0">
                <a:latin typeface="Trebuchet MS" pitchFamily="34" charset="0"/>
                <a:cs typeface="Calibri" pitchFamily="34" charset="0"/>
              </a:rPr>
              <a:t>Složení křišťálu: </a:t>
            </a:r>
            <a:r>
              <a:rPr lang="cs-CZ" sz="2000" dirty="0" smtClean="0">
                <a:latin typeface="Trebuchet MS" pitchFamily="34" charset="0"/>
                <a:cs typeface="Calibri" pitchFamily="34" charset="0"/>
              </a:rPr>
              <a:t>křemík, kyslík, voda</a:t>
            </a:r>
            <a:endParaRPr lang="cs-CZ" sz="2000" b="1" dirty="0" smtClean="0">
              <a:latin typeface="Trebuchet MS" pitchFamily="34" charset="0"/>
              <a:cs typeface="Calibri" pitchFamily="34" charset="0"/>
            </a:endParaRPr>
          </a:p>
          <a:p>
            <a:pPr>
              <a:lnSpc>
                <a:spcPct val="105000"/>
              </a:lnSpc>
              <a:spcAft>
                <a:spcPts val="1000"/>
              </a:spcAft>
            </a:pPr>
            <a:r>
              <a:rPr lang="cs-CZ" sz="2000" b="1" dirty="0" smtClean="0">
                <a:latin typeface="Trebuchet MS" pitchFamily="34" charset="0"/>
                <a:cs typeface="Calibri" pitchFamily="34" charset="0"/>
              </a:rPr>
              <a:t>Indikace: </a:t>
            </a:r>
            <a:r>
              <a:rPr lang="cs-CZ" sz="2000" dirty="0" smtClean="0">
                <a:latin typeface="Trebuchet MS" pitchFamily="34" charset="0"/>
                <a:cs typeface="Calibri" pitchFamily="34" charset="0"/>
              </a:rPr>
              <a:t>2 týdne - 35 min. </a:t>
            </a:r>
          </a:p>
          <a:p>
            <a:pPr>
              <a:lnSpc>
                <a:spcPct val="105000"/>
              </a:lnSpc>
              <a:spcAft>
                <a:spcPts val="1000"/>
              </a:spcAft>
            </a:pPr>
            <a:endParaRPr lang="cs-CZ" sz="2000" dirty="0" smtClean="0">
              <a:latin typeface="Trebuchet MS" pitchFamily="34" charset="0"/>
              <a:cs typeface="Calibri" pitchFamily="34" charset="0"/>
            </a:endParaRPr>
          </a:p>
          <a:p>
            <a:pPr>
              <a:lnSpc>
                <a:spcPct val="105000"/>
              </a:lnSpc>
              <a:spcAft>
                <a:spcPts val="1000"/>
              </a:spcAft>
              <a:buNone/>
            </a:pPr>
            <a:endParaRPr lang="cs-CZ" sz="2000" dirty="0" smtClean="0">
              <a:latin typeface="Trebuchet MS" pitchFamily="34" charset="0"/>
              <a:cs typeface="Calibri" pitchFamily="34" charset="0"/>
            </a:endParaRPr>
          </a:p>
          <a:p>
            <a:pPr>
              <a:lnSpc>
                <a:spcPct val="105000"/>
              </a:lnSpc>
              <a:spcAft>
                <a:spcPts val="1000"/>
              </a:spcAft>
              <a:buNone/>
            </a:pPr>
            <a:r>
              <a:rPr lang="cs-CZ" sz="2000" dirty="0" smtClean="0">
                <a:latin typeface="Trebuchet MS" pitchFamily="34" charset="0"/>
                <a:cs typeface="Calibri" pitchFamily="34" charset="0"/>
              </a:rPr>
              <a:t>					</a:t>
            </a:r>
            <a:r>
              <a:rPr lang="cs-CZ" sz="2000" dirty="0" smtClean="0"/>
              <a:t> obr.5</a:t>
            </a:r>
            <a:endParaRPr lang="cs-CZ" sz="2000" dirty="0" smtClean="0">
              <a:latin typeface="Trebuchet MS" pitchFamily="34" charset="0"/>
              <a:cs typeface="Calibri" pitchFamily="34" charset="0"/>
            </a:endParaRPr>
          </a:p>
          <a:p>
            <a:pPr>
              <a:lnSpc>
                <a:spcPct val="90000"/>
              </a:lnSpc>
            </a:pPr>
            <a:endParaRPr lang="cs-CZ" sz="2600" dirty="0" smtClean="0"/>
          </a:p>
        </p:txBody>
      </p:sp>
      <p:pic>
        <p:nvPicPr>
          <p:cNvPr id="4" name="Picture 2" descr="D:\042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6096" y="4203206"/>
            <a:ext cx="3190701" cy="2127134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41028868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>
                <a:solidFill>
                  <a:prstClr val="black"/>
                </a:solidFill>
              </a:rPr>
              <a:t>Křišťálová masáž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>
              <a:lnSpc>
                <a:spcPct val="105000"/>
              </a:lnSpc>
              <a:spcAft>
                <a:spcPts val="1000"/>
              </a:spcAft>
            </a:pPr>
            <a:r>
              <a:rPr lang="cs-CZ" sz="2000" b="1" dirty="0">
                <a:solidFill>
                  <a:prstClr val="black"/>
                </a:solidFill>
                <a:latin typeface="Trebuchet MS" pitchFamily="34" charset="0"/>
                <a:cs typeface="Calibri" pitchFamily="34" charset="0"/>
              </a:rPr>
              <a:t>Účinky: </a:t>
            </a:r>
            <a:r>
              <a:rPr lang="cs-CZ" sz="2000" dirty="0">
                <a:solidFill>
                  <a:prstClr val="black"/>
                </a:solidFill>
                <a:latin typeface="Trebuchet MS" pitchFamily="34" charset="0"/>
                <a:cs typeface="Calibri" pitchFamily="34" charset="0"/>
              </a:rPr>
              <a:t>vyhlazuje pokožku obličeje, krku a dekoltu, podporuje elasticitu pleti</a:t>
            </a:r>
            <a:r>
              <a:rPr lang="cs-CZ" sz="2000" b="1" dirty="0">
                <a:solidFill>
                  <a:prstClr val="black"/>
                </a:solidFill>
                <a:latin typeface="Trebuchet MS" pitchFamily="34" charset="0"/>
                <a:cs typeface="Calibri" pitchFamily="34" charset="0"/>
              </a:rPr>
              <a:t>, </a:t>
            </a:r>
            <a:r>
              <a:rPr lang="cs-CZ" sz="2000" dirty="0">
                <a:solidFill>
                  <a:prstClr val="black"/>
                </a:solidFill>
                <a:latin typeface="Trebuchet MS" pitchFamily="34" charset="0"/>
                <a:cs typeface="Calibri" pitchFamily="34" charset="0"/>
              </a:rPr>
              <a:t>zpevnění kontur obličeje</a:t>
            </a:r>
            <a:r>
              <a:rPr lang="cs-CZ" sz="2000" b="1" dirty="0">
                <a:solidFill>
                  <a:prstClr val="black"/>
                </a:solidFill>
                <a:latin typeface="Trebuchet MS" pitchFamily="34" charset="0"/>
                <a:cs typeface="Calibri" pitchFamily="34" charset="0"/>
              </a:rPr>
              <a:t>, </a:t>
            </a:r>
            <a:r>
              <a:rPr lang="cs-CZ" sz="2000" dirty="0">
                <a:solidFill>
                  <a:prstClr val="black"/>
                </a:solidFill>
                <a:latin typeface="Trebuchet MS" pitchFamily="34" charset="0"/>
                <a:cs typeface="Calibri" pitchFamily="34" charset="0"/>
              </a:rPr>
              <a:t>zjemňuje linie a vrásky…</a:t>
            </a:r>
            <a:endParaRPr lang="cs-CZ" sz="2000" b="1" dirty="0">
              <a:solidFill>
                <a:srgbClr val="000000"/>
              </a:solidFill>
              <a:latin typeface="Trebuchet MS" pitchFamily="34" charset="0"/>
            </a:endParaRPr>
          </a:p>
          <a:p>
            <a:pPr lvl="0">
              <a:lnSpc>
                <a:spcPct val="90000"/>
              </a:lnSpc>
            </a:pPr>
            <a:r>
              <a:rPr lang="cs-CZ" sz="2000" b="1" dirty="0">
                <a:solidFill>
                  <a:srgbClr val="000000"/>
                </a:solidFill>
                <a:latin typeface="Trebuchet MS" pitchFamily="34" charset="0"/>
              </a:rPr>
              <a:t>Význam: </a:t>
            </a:r>
            <a:r>
              <a:rPr lang="cs-CZ" sz="2000" dirty="0">
                <a:solidFill>
                  <a:srgbClr val="000000"/>
                </a:solidFill>
                <a:latin typeface="Trebuchet MS" pitchFamily="34" charset="0"/>
              </a:rPr>
              <a:t>snížení tvorby vrásek, otoků</a:t>
            </a:r>
            <a:r>
              <a:rPr lang="cs-CZ" sz="2000" dirty="0" smtClean="0">
                <a:solidFill>
                  <a:srgbClr val="000000"/>
                </a:solidFill>
                <a:latin typeface="Trebuchet MS" pitchFamily="34" charset="0"/>
              </a:rPr>
              <a:t>,</a:t>
            </a:r>
          </a:p>
          <a:p>
            <a:pPr marL="109537" lvl="0" indent="0">
              <a:lnSpc>
                <a:spcPct val="90000"/>
              </a:lnSpc>
              <a:buNone/>
            </a:pPr>
            <a:r>
              <a:rPr lang="cs-CZ" sz="2000" dirty="0" smtClean="0">
                <a:solidFill>
                  <a:srgbClr val="000000"/>
                </a:solidFill>
                <a:latin typeface="Trebuchet MS" pitchFamily="34" charset="0"/>
              </a:rPr>
              <a:t> </a:t>
            </a:r>
            <a:r>
              <a:rPr lang="cs-CZ" sz="2000" dirty="0">
                <a:solidFill>
                  <a:srgbClr val="000000"/>
                </a:solidFill>
                <a:latin typeface="Trebuchet MS" pitchFamily="34" charset="0"/>
              </a:rPr>
              <a:t>váčků a kruhů pod </a:t>
            </a:r>
            <a:r>
              <a:rPr lang="cs-CZ" sz="2000" dirty="0" smtClean="0">
                <a:solidFill>
                  <a:srgbClr val="000000"/>
                </a:solidFill>
                <a:latin typeface="Trebuchet MS" pitchFamily="34" charset="0"/>
              </a:rPr>
              <a:t>očima</a:t>
            </a:r>
          </a:p>
          <a:p>
            <a:pPr marL="109537" lvl="0" indent="0">
              <a:lnSpc>
                <a:spcPct val="90000"/>
              </a:lnSpc>
              <a:buNone/>
            </a:pPr>
            <a:endParaRPr lang="cs-CZ" sz="2000" dirty="0">
              <a:solidFill>
                <a:srgbClr val="000000"/>
              </a:solidFill>
              <a:latin typeface="Trebuchet MS" pitchFamily="34" charset="0"/>
            </a:endParaRPr>
          </a:p>
          <a:p>
            <a:pPr lvl="0">
              <a:lnSpc>
                <a:spcPct val="90000"/>
              </a:lnSpc>
            </a:pPr>
            <a:r>
              <a:rPr lang="cs-CZ" sz="2000" b="1" dirty="0">
                <a:solidFill>
                  <a:srgbClr val="000000"/>
                </a:solidFill>
                <a:latin typeface="Trebuchet MS" pitchFamily="34" charset="0"/>
              </a:rPr>
              <a:t>Aplikace: </a:t>
            </a:r>
            <a:r>
              <a:rPr lang="cs-CZ" sz="2000" dirty="0">
                <a:solidFill>
                  <a:srgbClr val="000000"/>
                </a:solidFill>
                <a:latin typeface="Trebuchet MS" pitchFamily="34" charset="0"/>
              </a:rPr>
              <a:t>oční partie, čelo, nos, tváře 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					 obr.6</a:t>
            </a:r>
          </a:p>
          <a:p>
            <a:pPr marL="109537" indent="0">
              <a:buNone/>
            </a:pPr>
            <a:endParaRPr lang="cs-CZ" dirty="0"/>
          </a:p>
        </p:txBody>
      </p:sp>
      <p:pic>
        <p:nvPicPr>
          <p:cNvPr id="3075" name="Picture 3" descr="D:\103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6136" y="3140968"/>
            <a:ext cx="2212963" cy="3203922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267986275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03848" y="260648"/>
            <a:ext cx="2602632" cy="562074"/>
          </a:xfrm>
        </p:spPr>
        <p:txBody>
          <a:bodyPr>
            <a:normAutofit/>
          </a:bodyPr>
          <a:lstStyle/>
          <a:p>
            <a:r>
              <a:rPr lang="cs-CZ" sz="1800" b="1" i="1" dirty="0" smtClean="0">
                <a:latin typeface="Times New Roman" pitchFamily="18" charset="0"/>
                <a:cs typeface="Times New Roman" pitchFamily="18" charset="0"/>
              </a:rPr>
              <a:t>Použité zdroje</a:t>
            </a:r>
            <a:endParaRPr lang="cs-CZ" sz="1800" b="1" i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899592" y="3068960"/>
            <a:ext cx="7632848" cy="93610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1800" b="1" i="1" dirty="0" smtClean="0">
                <a:latin typeface="Times New Roman" pitchFamily="18" charset="0"/>
                <a:cs typeface="Times New Roman" pitchFamily="18" charset="0"/>
              </a:rPr>
              <a:t>Použité obrázky</a:t>
            </a:r>
          </a:p>
          <a:p>
            <a:endParaRPr lang="cs-CZ" sz="1800" b="1" i="1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800" b="1" dirty="0" smtClean="0">
                <a:latin typeface="Times New Roman" pitchFamily="18" charset="0"/>
                <a:cs typeface="Times New Roman" pitchFamily="18" charset="0"/>
              </a:rPr>
              <a:t>Obr</a:t>
            </a:r>
            <a:r>
              <a:rPr lang="cs-CZ" sz="1800" b="1" dirty="0" smtClean="0">
                <a:latin typeface="Times New Roman" pitchFamily="18" charset="0"/>
                <a:cs typeface="Times New Roman" pitchFamily="18" charset="0"/>
              </a:rPr>
              <a:t>. 1 </a:t>
            </a:r>
            <a:r>
              <a:rPr lang="cs-CZ" sz="1800" b="1" dirty="0" smtClean="0">
                <a:latin typeface="Times New Roman" pitchFamily="18" charset="0"/>
                <a:cs typeface="Times New Roman" pitchFamily="18" charset="0"/>
              </a:rPr>
              <a:t>– obr</a:t>
            </a:r>
            <a:r>
              <a:rPr lang="cs-CZ" sz="1800" b="1" dirty="0" smtClean="0">
                <a:latin typeface="Times New Roman" pitchFamily="18" charset="0"/>
                <a:cs typeface="Times New Roman" pitchFamily="18" charset="0"/>
              </a:rPr>
              <a:t>. 6 </a:t>
            </a:r>
            <a:r>
              <a:rPr lang="cs-CZ" sz="1800" b="1" dirty="0" smtClean="0">
                <a:latin typeface="Times New Roman" pitchFamily="18" charset="0"/>
                <a:cs typeface="Times New Roman" pitchFamily="18" charset="0"/>
              </a:rPr>
              <a:t>jsou z vlastních  zdrojů autora</a:t>
            </a:r>
            <a:endParaRPr lang="cs-CZ" sz="18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555776" y="5445224"/>
            <a:ext cx="4574265" cy="276999"/>
          </a:xfrm>
          <a:prstGeom prst="rect">
            <a:avLst/>
          </a:prstGeom>
          <a:noFill/>
          <a:ln>
            <a:solidFill>
              <a:schemeClr val="tx1">
                <a:lumMod val="95000"/>
                <a:lumOff val="5000"/>
              </a:schemeClr>
            </a:solidFill>
          </a:ln>
        </p:spPr>
        <p:txBody>
          <a:bodyPr wrap="none" rtlCol="0">
            <a:spAutoFit/>
          </a:bodyPr>
          <a:lstStyle/>
          <a:p>
            <a:pPr algn="ctr"/>
            <a:r>
              <a:rPr lang="cs-CZ" sz="1200" dirty="0"/>
              <a:t>Pokud není uvedeno jinak, použitý materiál je z vlastních zdrojů autora</a:t>
            </a: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640" y="933441"/>
            <a:ext cx="6408711" cy="137851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Obdélník 5"/>
          <p:cNvSpPr/>
          <p:nvPr/>
        </p:nvSpPr>
        <p:spPr>
          <a:xfrm>
            <a:off x="1331639" y="2287103"/>
            <a:ext cx="6552729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AUTOR NEUVEDEN. </a:t>
            </a:r>
            <a:r>
              <a:rPr lang="cs-CZ" i="1" dirty="0" err="1" smtClean="0"/>
              <a:t>Lymfodrenáž</a:t>
            </a:r>
            <a:r>
              <a:rPr lang="cs-CZ" dirty="0" smtClean="0"/>
              <a:t> [online]. [</a:t>
            </a:r>
            <a:r>
              <a:rPr lang="cs-CZ" dirty="0" smtClean="0"/>
              <a:t>cit. </a:t>
            </a:r>
            <a:r>
              <a:rPr lang="cs-CZ" i="1" dirty="0" smtClean="0"/>
              <a:t>14.8.2012</a:t>
            </a:r>
            <a:r>
              <a:rPr lang="cs-CZ" dirty="0" smtClean="0"/>
              <a:t>]. </a:t>
            </a:r>
            <a:r>
              <a:rPr lang="cs-CZ" dirty="0" smtClean="0"/>
              <a:t>Dostupný na WWW: http://www.</a:t>
            </a:r>
            <a:r>
              <a:rPr lang="cs-CZ" dirty="0" err="1" smtClean="0"/>
              <a:t>lymfoven.cz</a:t>
            </a:r>
            <a:r>
              <a:rPr lang="cs-CZ" dirty="0" smtClean="0"/>
              <a:t>/</a:t>
            </a:r>
            <a:r>
              <a:rPr lang="cs-CZ" dirty="0" err="1" smtClean="0"/>
              <a:t>cz</a:t>
            </a:r>
            <a:r>
              <a:rPr lang="cs-CZ" dirty="0" smtClean="0"/>
              <a:t>/</a:t>
            </a:r>
            <a:r>
              <a:rPr lang="cs-CZ" dirty="0" err="1" smtClean="0"/>
              <a:t>lymfodr.htm</a:t>
            </a:r>
            <a:endParaRPr lang="cs-CZ" dirty="0"/>
          </a:p>
        </p:txBody>
      </p:sp>
      <p:pic>
        <p:nvPicPr>
          <p:cNvPr id="7" name="Picture 2" descr="http://www.kr-karlovarsky.cz/NR/rdonlyres/55A062E8-6A73-480F-A23D-6CE5B15DF1A2/0/logo_cb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48815" y="5877272"/>
            <a:ext cx="3262393" cy="72000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27479988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_rels/them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_rels/them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_rels/them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_rels/them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_rels/them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Urbanistický">
  <a:themeElements>
    <a:clrScheme name="Talent">
      <a:dk1>
        <a:sysClr val="windowText" lastClr="000000"/>
      </a:dk1>
      <a:lt1>
        <a:sysClr val="window" lastClr="FFFFFF"/>
      </a:lt1>
      <a:dk2>
        <a:srgbClr val="666666"/>
      </a:dk2>
      <a:lt2>
        <a:srgbClr val="D2D2D2"/>
      </a:lt2>
      <a:accent1>
        <a:srgbClr val="FF388C"/>
      </a:accent1>
      <a:accent2>
        <a:srgbClr val="E40059"/>
      </a:accent2>
      <a:accent3>
        <a:srgbClr val="9C007F"/>
      </a:accent3>
      <a:accent4>
        <a:srgbClr val="68007F"/>
      </a:accent4>
      <a:accent5>
        <a:srgbClr val="005BD3"/>
      </a:accent5>
      <a:accent6>
        <a:srgbClr val="00349E"/>
      </a:accent6>
      <a:hlink>
        <a:srgbClr val="17BBFD"/>
      </a:hlink>
      <a:folHlink>
        <a:srgbClr val="FF79C2"/>
      </a:folHlink>
    </a:clrScheme>
    <a:fontScheme name="Urbanistický">
      <a:majorFont>
        <a:latin typeface="Trebuchet MS"/>
        <a:ea typeface=""/>
        <a:cs typeface=""/>
        <a:font script="Jpan" typeface="HGｺﾞｼｯｸM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eorgia"/>
        <a:ea typeface=""/>
        <a:cs typeface=""/>
        <a:font script="Jpan" typeface="HG明朝B"/>
        <a:font script="Hang" typeface="맑은 고딕"/>
        <a:font script="Hans" typeface="宋体"/>
        <a:font script="Hant" typeface="新細明體"/>
        <a:font script="Arab" typeface="Arial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Urbanistický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  <a:satMod val="255000"/>
              </a:schemeClr>
            </a:gs>
            <a:gs pos="55000">
              <a:schemeClr val="phClr">
                <a:tint val="12000"/>
                <a:satMod val="255000"/>
              </a:schemeClr>
            </a:gs>
            <a:gs pos="100000">
              <a:schemeClr val="phClr">
                <a:tint val="45000"/>
                <a:satMod val="250000"/>
              </a:schemeClr>
            </a:gs>
          </a:gsLst>
          <a:path path="circle">
            <a:fillToRect l="-40000" t="-90000" r="140000" b="190000"/>
          </a:path>
        </a:gradFill>
        <a:gradFill rotWithShape="1">
          <a:gsLst>
            <a:gs pos="0">
              <a:schemeClr val="phClr">
                <a:tint val="43000"/>
                <a:satMod val="165000"/>
              </a:schemeClr>
            </a:gs>
            <a:gs pos="55000">
              <a:schemeClr val="phClr">
                <a:tint val="83000"/>
                <a:satMod val="155000"/>
              </a:schemeClr>
            </a:gs>
            <a:gs pos="100000">
              <a:schemeClr val="phClr">
                <a:shade val="85000"/>
              </a:schemeClr>
            </a:gs>
          </a:gsLst>
          <a:path path="circle">
            <a:fillToRect l="-40000" t="-90000" r="140000" b="19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15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flat" dir="t">
              <a:rot lat="0" lon="0" rev="20040000"/>
            </a:lightRig>
          </a:scene3d>
          <a:sp3d contourW="12700" prstMaterial="dkEdge">
            <a:bevelT w="25400" h="38100" prst="convex"/>
            <a:contourClr>
              <a:schemeClr val="phClr">
                <a:satMod val="115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100000">
              <a:schemeClr val="phClr">
                <a:tint val="80000"/>
                <a:satMod val="250000"/>
              </a:schemeClr>
            </a:gs>
            <a:gs pos="60000">
              <a:schemeClr val="phClr">
                <a:shade val="38000"/>
                <a:satMod val="175000"/>
              </a:schemeClr>
            </a:gs>
            <a:gs pos="0">
              <a:schemeClr val="phClr">
                <a:shade val="30000"/>
                <a:satMod val="175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48000"/>
              </a:schemeClr>
              <a:schemeClr val="phClr">
                <a:tint val="96000"/>
                <a:satMod val="150000"/>
              </a:schemeClr>
            </a:duotone>
          </a:blip>
          <a:tile tx="0" ty="0" sx="80000" sy="80000" flip="none" algn="tl"/>
        </a:blip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1_Urbanistický">
  <a:themeElements>
    <a:clrScheme name="Vlastní 2">
      <a:dk1>
        <a:sysClr val="windowText" lastClr="000000"/>
      </a:dk1>
      <a:lt1>
        <a:sysClr val="window" lastClr="FFFFFF"/>
      </a:lt1>
      <a:dk2>
        <a:srgbClr val="4E5B6F"/>
      </a:dk2>
      <a:lt2>
        <a:srgbClr val="60B5FF"/>
      </a:lt2>
      <a:accent1>
        <a:srgbClr val="7FD13B"/>
      </a:accent1>
      <a:accent2>
        <a:srgbClr val="EA157A"/>
      </a:accent2>
      <a:accent3>
        <a:srgbClr val="FEB80A"/>
      </a:accent3>
      <a:accent4>
        <a:srgbClr val="00ADDC"/>
      </a:accent4>
      <a:accent5>
        <a:srgbClr val="738AC8"/>
      </a:accent5>
      <a:accent6>
        <a:srgbClr val="1AB39F"/>
      </a:accent6>
      <a:hlink>
        <a:srgbClr val="EB8803"/>
      </a:hlink>
      <a:folHlink>
        <a:srgbClr val="5F7791"/>
      </a:folHlink>
    </a:clrScheme>
    <a:fontScheme name="Urbanistický">
      <a:majorFont>
        <a:latin typeface="Trebuchet MS"/>
        <a:ea typeface=""/>
        <a:cs typeface=""/>
        <a:font script="Jpan" typeface="HGｺﾞｼｯｸM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eorgia"/>
        <a:ea typeface=""/>
        <a:cs typeface=""/>
        <a:font script="Jpan" typeface="HG明朝B"/>
        <a:font script="Hang" typeface="맑은 고딕"/>
        <a:font script="Hans" typeface="宋体"/>
        <a:font script="Hant" typeface="新細明體"/>
        <a:font script="Arab" typeface="Arial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Urbanistický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  <a:satMod val="255000"/>
              </a:schemeClr>
            </a:gs>
            <a:gs pos="55000">
              <a:schemeClr val="phClr">
                <a:tint val="12000"/>
                <a:satMod val="255000"/>
              </a:schemeClr>
            </a:gs>
            <a:gs pos="100000">
              <a:schemeClr val="phClr">
                <a:tint val="45000"/>
                <a:satMod val="250000"/>
              </a:schemeClr>
            </a:gs>
          </a:gsLst>
          <a:path path="circle">
            <a:fillToRect l="-40000" t="-90000" r="140000" b="190000"/>
          </a:path>
        </a:gradFill>
        <a:gradFill rotWithShape="1">
          <a:gsLst>
            <a:gs pos="0">
              <a:schemeClr val="phClr">
                <a:tint val="43000"/>
                <a:satMod val="165000"/>
              </a:schemeClr>
            </a:gs>
            <a:gs pos="55000">
              <a:schemeClr val="phClr">
                <a:tint val="83000"/>
                <a:satMod val="155000"/>
              </a:schemeClr>
            </a:gs>
            <a:gs pos="100000">
              <a:schemeClr val="phClr">
                <a:shade val="85000"/>
              </a:schemeClr>
            </a:gs>
          </a:gsLst>
          <a:path path="circle">
            <a:fillToRect l="-40000" t="-90000" r="140000" b="19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15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flat" dir="t">
              <a:rot lat="0" lon="0" rev="20040000"/>
            </a:lightRig>
          </a:scene3d>
          <a:sp3d contourW="12700" prstMaterial="dkEdge">
            <a:bevelT w="25400" h="38100" prst="convex"/>
            <a:contourClr>
              <a:schemeClr val="phClr">
                <a:satMod val="115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100000">
              <a:schemeClr val="phClr">
                <a:tint val="80000"/>
                <a:satMod val="250000"/>
              </a:schemeClr>
            </a:gs>
            <a:gs pos="60000">
              <a:schemeClr val="phClr">
                <a:shade val="38000"/>
                <a:satMod val="175000"/>
              </a:schemeClr>
            </a:gs>
            <a:gs pos="0">
              <a:schemeClr val="phClr">
                <a:shade val="30000"/>
                <a:satMod val="175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48000"/>
              </a:schemeClr>
              <a:schemeClr val="phClr">
                <a:tint val="96000"/>
                <a:satMod val="150000"/>
              </a:schemeClr>
            </a:duotone>
          </a:blip>
          <a:tile tx="0" ty="0" sx="80000" sy="80000" flip="none" algn="tl"/>
        </a:blip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2_Urbanistický">
  <a:themeElements>
    <a:clrScheme name="Vlastní 2">
      <a:dk1>
        <a:sysClr val="windowText" lastClr="000000"/>
      </a:dk1>
      <a:lt1>
        <a:sysClr val="window" lastClr="FFFFFF"/>
      </a:lt1>
      <a:dk2>
        <a:srgbClr val="4E5B6F"/>
      </a:dk2>
      <a:lt2>
        <a:srgbClr val="60B5FF"/>
      </a:lt2>
      <a:accent1>
        <a:srgbClr val="7FD13B"/>
      </a:accent1>
      <a:accent2>
        <a:srgbClr val="EA157A"/>
      </a:accent2>
      <a:accent3>
        <a:srgbClr val="FEB80A"/>
      </a:accent3>
      <a:accent4>
        <a:srgbClr val="00ADDC"/>
      </a:accent4>
      <a:accent5>
        <a:srgbClr val="738AC8"/>
      </a:accent5>
      <a:accent6>
        <a:srgbClr val="1AB39F"/>
      </a:accent6>
      <a:hlink>
        <a:srgbClr val="EB8803"/>
      </a:hlink>
      <a:folHlink>
        <a:srgbClr val="5F7791"/>
      </a:folHlink>
    </a:clrScheme>
    <a:fontScheme name="Urbanistický">
      <a:majorFont>
        <a:latin typeface="Trebuchet MS"/>
        <a:ea typeface=""/>
        <a:cs typeface=""/>
        <a:font script="Jpan" typeface="HGｺﾞｼｯｸM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eorgia"/>
        <a:ea typeface=""/>
        <a:cs typeface=""/>
        <a:font script="Jpan" typeface="HG明朝B"/>
        <a:font script="Hang" typeface="맑은 고딕"/>
        <a:font script="Hans" typeface="宋体"/>
        <a:font script="Hant" typeface="新細明體"/>
        <a:font script="Arab" typeface="Arial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Urbanistický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  <a:satMod val="255000"/>
              </a:schemeClr>
            </a:gs>
            <a:gs pos="55000">
              <a:schemeClr val="phClr">
                <a:tint val="12000"/>
                <a:satMod val="255000"/>
              </a:schemeClr>
            </a:gs>
            <a:gs pos="100000">
              <a:schemeClr val="phClr">
                <a:tint val="45000"/>
                <a:satMod val="250000"/>
              </a:schemeClr>
            </a:gs>
          </a:gsLst>
          <a:path path="circle">
            <a:fillToRect l="-40000" t="-90000" r="140000" b="190000"/>
          </a:path>
        </a:gradFill>
        <a:gradFill rotWithShape="1">
          <a:gsLst>
            <a:gs pos="0">
              <a:schemeClr val="phClr">
                <a:tint val="43000"/>
                <a:satMod val="165000"/>
              </a:schemeClr>
            </a:gs>
            <a:gs pos="55000">
              <a:schemeClr val="phClr">
                <a:tint val="83000"/>
                <a:satMod val="155000"/>
              </a:schemeClr>
            </a:gs>
            <a:gs pos="100000">
              <a:schemeClr val="phClr">
                <a:shade val="85000"/>
              </a:schemeClr>
            </a:gs>
          </a:gsLst>
          <a:path path="circle">
            <a:fillToRect l="-40000" t="-90000" r="140000" b="19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15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flat" dir="t">
              <a:rot lat="0" lon="0" rev="20040000"/>
            </a:lightRig>
          </a:scene3d>
          <a:sp3d contourW="12700" prstMaterial="dkEdge">
            <a:bevelT w="25400" h="38100" prst="convex"/>
            <a:contourClr>
              <a:schemeClr val="phClr">
                <a:satMod val="115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100000">
              <a:schemeClr val="phClr">
                <a:tint val="80000"/>
                <a:satMod val="250000"/>
              </a:schemeClr>
            </a:gs>
            <a:gs pos="60000">
              <a:schemeClr val="phClr">
                <a:shade val="38000"/>
                <a:satMod val="175000"/>
              </a:schemeClr>
            </a:gs>
            <a:gs pos="0">
              <a:schemeClr val="phClr">
                <a:shade val="30000"/>
                <a:satMod val="175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48000"/>
              </a:schemeClr>
              <a:schemeClr val="phClr">
                <a:tint val="96000"/>
                <a:satMod val="150000"/>
              </a:schemeClr>
            </a:duotone>
          </a:blip>
          <a:tile tx="0" ty="0" sx="80000" sy="80000" flip="none" algn="tl"/>
        </a:blipFill>
      </a:bgFillStyleLst>
    </a:fmtScheme>
  </a:themeElements>
  <a:objectDefaults/>
  <a:extraClrSchemeLst/>
</a:theme>
</file>

<file path=ppt/theme/theme5.xml><?xml version="1.0" encoding="utf-8"?>
<a:theme xmlns:a="http://schemas.openxmlformats.org/drawingml/2006/main" name="3_Urbanistický">
  <a:themeElements>
    <a:clrScheme name="Vlastní 2">
      <a:dk1>
        <a:sysClr val="windowText" lastClr="000000"/>
      </a:dk1>
      <a:lt1>
        <a:sysClr val="window" lastClr="FFFFFF"/>
      </a:lt1>
      <a:dk2>
        <a:srgbClr val="4E5B6F"/>
      </a:dk2>
      <a:lt2>
        <a:srgbClr val="60B5FF"/>
      </a:lt2>
      <a:accent1>
        <a:srgbClr val="7FD13B"/>
      </a:accent1>
      <a:accent2>
        <a:srgbClr val="EA157A"/>
      </a:accent2>
      <a:accent3>
        <a:srgbClr val="FEB80A"/>
      </a:accent3>
      <a:accent4>
        <a:srgbClr val="00ADDC"/>
      </a:accent4>
      <a:accent5>
        <a:srgbClr val="738AC8"/>
      </a:accent5>
      <a:accent6>
        <a:srgbClr val="1AB39F"/>
      </a:accent6>
      <a:hlink>
        <a:srgbClr val="EB8803"/>
      </a:hlink>
      <a:folHlink>
        <a:srgbClr val="5F7791"/>
      </a:folHlink>
    </a:clrScheme>
    <a:fontScheme name="Urbanistický">
      <a:majorFont>
        <a:latin typeface="Trebuchet MS"/>
        <a:ea typeface=""/>
        <a:cs typeface=""/>
        <a:font script="Jpan" typeface="HGｺﾞｼｯｸM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eorgia"/>
        <a:ea typeface=""/>
        <a:cs typeface=""/>
        <a:font script="Jpan" typeface="HG明朝B"/>
        <a:font script="Hang" typeface="맑은 고딕"/>
        <a:font script="Hans" typeface="宋体"/>
        <a:font script="Hant" typeface="新細明體"/>
        <a:font script="Arab" typeface="Arial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Urbanistický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  <a:satMod val="255000"/>
              </a:schemeClr>
            </a:gs>
            <a:gs pos="55000">
              <a:schemeClr val="phClr">
                <a:tint val="12000"/>
                <a:satMod val="255000"/>
              </a:schemeClr>
            </a:gs>
            <a:gs pos="100000">
              <a:schemeClr val="phClr">
                <a:tint val="45000"/>
                <a:satMod val="250000"/>
              </a:schemeClr>
            </a:gs>
          </a:gsLst>
          <a:path path="circle">
            <a:fillToRect l="-40000" t="-90000" r="140000" b="190000"/>
          </a:path>
        </a:gradFill>
        <a:gradFill rotWithShape="1">
          <a:gsLst>
            <a:gs pos="0">
              <a:schemeClr val="phClr">
                <a:tint val="43000"/>
                <a:satMod val="165000"/>
              </a:schemeClr>
            </a:gs>
            <a:gs pos="55000">
              <a:schemeClr val="phClr">
                <a:tint val="83000"/>
                <a:satMod val="155000"/>
              </a:schemeClr>
            </a:gs>
            <a:gs pos="100000">
              <a:schemeClr val="phClr">
                <a:shade val="85000"/>
              </a:schemeClr>
            </a:gs>
          </a:gsLst>
          <a:path path="circle">
            <a:fillToRect l="-40000" t="-90000" r="140000" b="19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15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flat" dir="t">
              <a:rot lat="0" lon="0" rev="20040000"/>
            </a:lightRig>
          </a:scene3d>
          <a:sp3d contourW="12700" prstMaterial="dkEdge">
            <a:bevelT w="25400" h="38100" prst="convex"/>
            <a:contourClr>
              <a:schemeClr val="phClr">
                <a:satMod val="115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100000">
              <a:schemeClr val="phClr">
                <a:tint val="80000"/>
                <a:satMod val="250000"/>
              </a:schemeClr>
            </a:gs>
            <a:gs pos="60000">
              <a:schemeClr val="phClr">
                <a:shade val="38000"/>
                <a:satMod val="175000"/>
              </a:schemeClr>
            </a:gs>
            <a:gs pos="0">
              <a:schemeClr val="phClr">
                <a:shade val="30000"/>
                <a:satMod val="175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48000"/>
              </a:schemeClr>
              <a:schemeClr val="phClr">
                <a:tint val="96000"/>
                <a:satMod val="150000"/>
              </a:schemeClr>
            </a:duotone>
          </a:blip>
          <a:tile tx="0" ty="0" sx="80000" sy="80000" flip="none" algn="tl"/>
        </a:blipFill>
      </a:bgFillStyleLst>
    </a:fmtScheme>
  </a:themeElements>
  <a:objectDefaults/>
  <a:extraClrSchemeLst/>
</a:theme>
</file>

<file path=ppt/theme/theme6.xml><?xml version="1.0" encoding="utf-8"?>
<a:theme xmlns:a="http://schemas.openxmlformats.org/drawingml/2006/main" name="4_Urbanistický">
  <a:themeElements>
    <a:clrScheme name="Vlastní 2">
      <a:dk1>
        <a:sysClr val="windowText" lastClr="000000"/>
      </a:dk1>
      <a:lt1>
        <a:sysClr val="window" lastClr="FFFFFF"/>
      </a:lt1>
      <a:dk2>
        <a:srgbClr val="4E5B6F"/>
      </a:dk2>
      <a:lt2>
        <a:srgbClr val="60B5FF"/>
      </a:lt2>
      <a:accent1>
        <a:srgbClr val="7FD13B"/>
      </a:accent1>
      <a:accent2>
        <a:srgbClr val="EA157A"/>
      </a:accent2>
      <a:accent3>
        <a:srgbClr val="FEB80A"/>
      </a:accent3>
      <a:accent4>
        <a:srgbClr val="00ADDC"/>
      </a:accent4>
      <a:accent5>
        <a:srgbClr val="738AC8"/>
      </a:accent5>
      <a:accent6>
        <a:srgbClr val="1AB39F"/>
      </a:accent6>
      <a:hlink>
        <a:srgbClr val="EB8803"/>
      </a:hlink>
      <a:folHlink>
        <a:srgbClr val="5F7791"/>
      </a:folHlink>
    </a:clrScheme>
    <a:fontScheme name="Urbanistický">
      <a:majorFont>
        <a:latin typeface="Trebuchet MS"/>
        <a:ea typeface=""/>
        <a:cs typeface=""/>
        <a:font script="Jpan" typeface="HGｺﾞｼｯｸM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eorgia"/>
        <a:ea typeface=""/>
        <a:cs typeface=""/>
        <a:font script="Jpan" typeface="HG明朝B"/>
        <a:font script="Hang" typeface="맑은 고딕"/>
        <a:font script="Hans" typeface="宋体"/>
        <a:font script="Hant" typeface="新細明體"/>
        <a:font script="Arab" typeface="Arial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Urbanistický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  <a:satMod val="255000"/>
              </a:schemeClr>
            </a:gs>
            <a:gs pos="55000">
              <a:schemeClr val="phClr">
                <a:tint val="12000"/>
                <a:satMod val="255000"/>
              </a:schemeClr>
            </a:gs>
            <a:gs pos="100000">
              <a:schemeClr val="phClr">
                <a:tint val="45000"/>
                <a:satMod val="250000"/>
              </a:schemeClr>
            </a:gs>
          </a:gsLst>
          <a:path path="circle">
            <a:fillToRect l="-40000" t="-90000" r="140000" b="190000"/>
          </a:path>
        </a:gradFill>
        <a:gradFill rotWithShape="1">
          <a:gsLst>
            <a:gs pos="0">
              <a:schemeClr val="phClr">
                <a:tint val="43000"/>
                <a:satMod val="165000"/>
              </a:schemeClr>
            </a:gs>
            <a:gs pos="55000">
              <a:schemeClr val="phClr">
                <a:tint val="83000"/>
                <a:satMod val="155000"/>
              </a:schemeClr>
            </a:gs>
            <a:gs pos="100000">
              <a:schemeClr val="phClr">
                <a:shade val="85000"/>
              </a:schemeClr>
            </a:gs>
          </a:gsLst>
          <a:path path="circle">
            <a:fillToRect l="-40000" t="-90000" r="140000" b="19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15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flat" dir="t">
              <a:rot lat="0" lon="0" rev="20040000"/>
            </a:lightRig>
          </a:scene3d>
          <a:sp3d contourW="12700" prstMaterial="dkEdge">
            <a:bevelT w="25400" h="38100" prst="convex"/>
            <a:contourClr>
              <a:schemeClr val="phClr">
                <a:satMod val="115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100000">
              <a:schemeClr val="phClr">
                <a:tint val="80000"/>
                <a:satMod val="250000"/>
              </a:schemeClr>
            </a:gs>
            <a:gs pos="60000">
              <a:schemeClr val="phClr">
                <a:shade val="38000"/>
                <a:satMod val="175000"/>
              </a:schemeClr>
            </a:gs>
            <a:gs pos="0">
              <a:schemeClr val="phClr">
                <a:shade val="30000"/>
                <a:satMod val="175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48000"/>
              </a:schemeClr>
              <a:schemeClr val="phClr">
                <a:tint val="96000"/>
                <a:satMod val="150000"/>
              </a:schemeClr>
            </a:duotone>
          </a:blip>
          <a:tile tx="0" ty="0" sx="80000" sy="80000" flip="none" algn="tl"/>
        </a:blipFill>
      </a:bgFillStyleLst>
    </a:fmtScheme>
  </a:themeElements>
  <a:objectDefaults/>
  <a:extraClrSchemeLst/>
</a:theme>
</file>

<file path=ppt/theme/theme7.xml><?xml version="1.0" encoding="utf-8"?>
<a:theme xmlns:a="http://schemas.openxmlformats.org/drawingml/2006/main" name="5_Urbanistický">
  <a:themeElements>
    <a:clrScheme name="Vlastní 2">
      <a:dk1>
        <a:sysClr val="windowText" lastClr="000000"/>
      </a:dk1>
      <a:lt1>
        <a:sysClr val="window" lastClr="FFFFFF"/>
      </a:lt1>
      <a:dk2>
        <a:srgbClr val="4E5B6F"/>
      </a:dk2>
      <a:lt2>
        <a:srgbClr val="60B5FF"/>
      </a:lt2>
      <a:accent1>
        <a:srgbClr val="7FD13B"/>
      </a:accent1>
      <a:accent2>
        <a:srgbClr val="EA157A"/>
      </a:accent2>
      <a:accent3>
        <a:srgbClr val="FEB80A"/>
      </a:accent3>
      <a:accent4>
        <a:srgbClr val="00ADDC"/>
      </a:accent4>
      <a:accent5>
        <a:srgbClr val="738AC8"/>
      </a:accent5>
      <a:accent6>
        <a:srgbClr val="1AB39F"/>
      </a:accent6>
      <a:hlink>
        <a:srgbClr val="EB8803"/>
      </a:hlink>
      <a:folHlink>
        <a:srgbClr val="5F7791"/>
      </a:folHlink>
    </a:clrScheme>
    <a:fontScheme name="Urbanistický">
      <a:majorFont>
        <a:latin typeface="Trebuchet MS"/>
        <a:ea typeface=""/>
        <a:cs typeface=""/>
        <a:font script="Jpan" typeface="HGｺﾞｼｯｸM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eorgia"/>
        <a:ea typeface=""/>
        <a:cs typeface=""/>
        <a:font script="Jpan" typeface="HG明朝B"/>
        <a:font script="Hang" typeface="맑은 고딕"/>
        <a:font script="Hans" typeface="宋体"/>
        <a:font script="Hant" typeface="新細明體"/>
        <a:font script="Arab" typeface="Arial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Urbanistický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  <a:satMod val="255000"/>
              </a:schemeClr>
            </a:gs>
            <a:gs pos="55000">
              <a:schemeClr val="phClr">
                <a:tint val="12000"/>
                <a:satMod val="255000"/>
              </a:schemeClr>
            </a:gs>
            <a:gs pos="100000">
              <a:schemeClr val="phClr">
                <a:tint val="45000"/>
                <a:satMod val="250000"/>
              </a:schemeClr>
            </a:gs>
          </a:gsLst>
          <a:path path="circle">
            <a:fillToRect l="-40000" t="-90000" r="140000" b="190000"/>
          </a:path>
        </a:gradFill>
        <a:gradFill rotWithShape="1">
          <a:gsLst>
            <a:gs pos="0">
              <a:schemeClr val="phClr">
                <a:tint val="43000"/>
                <a:satMod val="165000"/>
              </a:schemeClr>
            </a:gs>
            <a:gs pos="55000">
              <a:schemeClr val="phClr">
                <a:tint val="83000"/>
                <a:satMod val="155000"/>
              </a:schemeClr>
            </a:gs>
            <a:gs pos="100000">
              <a:schemeClr val="phClr">
                <a:shade val="85000"/>
              </a:schemeClr>
            </a:gs>
          </a:gsLst>
          <a:path path="circle">
            <a:fillToRect l="-40000" t="-90000" r="140000" b="19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15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flat" dir="t">
              <a:rot lat="0" lon="0" rev="20040000"/>
            </a:lightRig>
          </a:scene3d>
          <a:sp3d contourW="12700" prstMaterial="dkEdge">
            <a:bevelT w="25400" h="38100" prst="convex"/>
            <a:contourClr>
              <a:schemeClr val="phClr">
                <a:satMod val="115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100000">
              <a:schemeClr val="phClr">
                <a:tint val="80000"/>
                <a:satMod val="250000"/>
              </a:schemeClr>
            </a:gs>
            <a:gs pos="60000">
              <a:schemeClr val="phClr">
                <a:shade val="38000"/>
                <a:satMod val="175000"/>
              </a:schemeClr>
            </a:gs>
            <a:gs pos="0">
              <a:schemeClr val="phClr">
                <a:shade val="30000"/>
                <a:satMod val="175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48000"/>
              </a:schemeClr>
              <a:schemeClr val="phClr">
                <a:tint val="96000"/>
                <a:satMod val="150000"/>
              </a:schemeClr>
            </a:duotone>
          </a:blip>
          <a:tile tx="0" ty="0" sx="80000" sy="80000" flip="none" algn="tl"/>
        </a:blipFill>
      </a:bgFillStyleLst>
    </a:fmtScheme>
  </a:themeElements>
  <a:objectDefaults/>
  <a:extraClrSchemeLst/>
</a:theme>
</file>

<file path=ppt/theme/theme8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189</TotalTime>
  <Words>450</Words>
  <Application>Microsoft Office PowerPoint</Application>
  <PresentationFormat>Předvádění na obrazovce (4:3)</PresentationFormat>
  <Paragraphs>102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7</vt:i4>
      </vt:variant>
      <vt:variant>
        <vt:lpstr>Nadpisy snímků</vt:lpstr>
      </vt:variant>
      <vt:variant>
        <vt:i4>12</vt:i4>
      </vt:variant>
    </vt:vector>
  </HeadingPairs>
  <TitlesOfParts>
    <vt:vector size="19" baseType="lpstr">
      <vt:lpstr>Motiv sady Office</vt:lpstr>
      <vt:lpstr>Urbanistický</vt:lpstr>
      <vt:lpstr>1_Urbanistický</vt:lpstr>
      <vt:lpstr>2_Urbanistický</vt:lpstr>
      <vt:lpstr>3_Urbanistický</vt:lpstr>
      <vt:lpstr>4_Urbanistický</vt:lpstr>
      <vt:lpstr>5_Urbanistický</vt:lpstr>
      <vt:lpstr>Snímek 1</vt:lpstr>
      <vt:lpstr>JINÉ MASÁŽNÍ TECHNIKY  </vt:lpstr>
      <vt:lpstr>Jiné masážní techniky</vt:lpstr>
      <vt:lpstr>Mikromasáž očního okolí</vt:lpstr>
      <vt:lpstr>Mikromasáž očního okolí</vt:lpstr>
      <vt:lpstr>Jacquetova masáž</vt:lpstr>
      <vt:lpstr>Jacquetova masáž</vt:lpstr>
      <vt:lpstr>Lymfatická masáž, Lymfodrenáž</vt:lpstr>
      <vt:lpstr>Lymfatická masáž, Lymfodrenáž</vt:lpstr>
      <vt:lpstr>Křišťálová masáž</vt:lpstr>
      <vt:lpstr>Křišťálová masáž</vt:lpstr>
      <vt:lpstr>Použité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Tony</dc:creator>
  <cp:lastModifiedBy>rodiče</cp:lastModifiedBy>
  <cp:revision>74</cp:revision>
  <dcterms:created xsi:type="dcterms:W3CDTF">2012-04-21T13:49:00Z</dcterms:created>
  <dcterms:modified xsi:type="dcterms:W3CDTF">2014-02-01T06:03:05Z</dcterms:modified>
</cp:coreProperties>
</file>