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4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VY_32_INOVACE_780_POPULÁRNÍ_HUDBA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TÉMA:Populární hudba a její žánry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B07AE6C6-6EFD-407B-B76E-2516684BC7FD}" type="presOf" srcId="{D8197B8C-B260-4A16-BDF4-0947B075E274}" destId="{25B08C86-7E15-44DC-BE7F-FFB55DD49D12}" srcOrd="0" destOrd="0" presId="urn:microsoft.com/office/officeart/2005/8/layout/target3"/>
    <dgm:cxn modelId="{B84FB7AB-5BD5-4EB2-AC8B-79C9068A9EC0}" type="presOf" srcId="{D1D4F407-5343-4D3F-B5B9-D407B03CAEB4}" destId="{D005CE8C-CC26-4C3E-AC11-E15060ECD759}" srcOrd="0" destOrd="0" presId="urn:microsoft.com/office/officeart/2005/8/layout/target3"/>
    <dgm:cxn modelId="{492DDBEA-8EBD-4248-A951-3571C84A7498}" type="presOf" srcId="{D8197B8C-B260-4A16-BDF4-0947B075E274}" destId="{5A5FFA88-C948-4069-8E93-59FA12366E83}" srcOrd="1" destOrd="0" presId="urn:microsoft.com/office/officeart/2005/8/layout/target3"/>
    <dgm:cxn modelId="{14BEBC87-3DD5-401E-BF05-75078A66547F}" type="presOf" srcId="{B651F6E3-6281-48DB-9319-2AEAFDAE7572}" destId="{619D679B-A015-4ECF-8348-D1034C574F40}" srcOrd="0" destOrd="0" presId="urn:microsoft.com/office/officeart/2005/8/layout/target3"/>
    <dgm:cxn modelId="{D3AF310B-60A5-487C-BBB9-BCE5D2B0DDE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9CDBEB-E693-47E6-9441-3FBFD7D2126F}" type="presOf" srcId="{23DE21E6-671D-41EF-A4B8-4CB61DD21CB9}" destId="{D765D62F-75B8-4F0E-BC22-04FC3BAECA31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168C37A-5871-4C17-A7C2-D25B79CE7E31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BC044EB-1992-4050-B715-64F6E6D6F2C9}" type="presOf" srcId="{D1D4F407-5343-4D3F-B5B9-D407B03CAEB4}" destId="{AED2198E-93D5-4001-81B4-73124B309672}" srcOrd="1" destOrd="0" presId="urn:microsoft.com/office/officeart/2005/8/layout/target3"/>
    <dgm:cxn modelId="{4321641B-5636-43F0-99E3-0FFCE8B980ED}" type="presOf" srcId="{23DE21E6-671D-41EF-A4B8-4CB61DD21CB9}" destId="{20EFD393-BD0F-4866-BD5F-B29A45D964CD}" srcOrd="0" destOrd="0" presId="urn:microsoft.com/office/officeart/2005/8/layout/target3"/>
    <dgm:cxn modelId="{39A70646-3D78-47F8-8F30-BC1FD70421C6}" type="presOf" srcId="{757F3AB3-0718-4624-B441-E567A8F0AB56}" destId="{333A1088-737F-45CB-B68E-254E46348037}" srcOrd="0" destOrd="0" presId="urn:microsoft.com/office/officeart/2005/8/layout/target3"/>
    <dgm:cxn modelId="{F374653C-9398-4B68-A9E6-40E317AF3B56}" type="presOf" srcId="{B651F6E3-6281-48DB-9319-2AEAFDAE7572}" destId="{6BB5E863-4638-4E1D-BFDE-399D028AC4ED}" srcOrd="1" destOrd="0" presId="urn:microsoft.com/office/officeart/2005/8/layout/target3"/>
    <dgm:cxn modelId="{864DAD32-01A1-4818-898F-16F2282A1E30}" type="presParOf" srcId="{333A1088-737F-45CB-B68E-254E46348037}" destId="{F5ABB229-8D3B-4694-996A-96F23CF14429}" srcOrd="0" destOrd="0" presId="urn:microsoft.com/office/officeart/2005/8/layout/target3"/>
    <dgm:cxn modelId="{30341936-C4EB-4615-A8C0-35C8EB69A77B}" type="presParOf" srcId="{333A1088-737F-45CB-B68E-254E46348037}" destId="{F41139FD-01EE-4571-8B17-4FB00FC51163}" srcOrd="1" destOrd="0" presId="urn:microsoft.com/office/officeart/2005/8/layout/target3"/>
    <dgm:cxn modelId="{EB23CFA6-AD5D-4D57-A4B3-5FE5814FC2B3}" type="presParOf" srcId="{333A1088-737F-45CB-B68E-254E46348037}" destId="{D005CE8C-CC26-4C3E-AC11-E15060ECD759}" srcOrd="2" destOrd="0" presId="urn:microsoft.com/office/officeart/2005/8/layout/target3"/>
    <dgm:cxn modelId="{54E6ABD6-577E-4AFC-B1C2-30B1F6A134FF}" type="presParOf" srcId="{333A1088-737F-45CB-B68E-254E46348037}" destId="{2C702D82-9B77-49B7-9568-BB8EB47C3372}" srcOrd="3" destOrd="0" presId="urn:microsoft.com/office/officeart/2005/8/layout/target3"/>
    <dgm:cxn modelId="{1314917E-31E5-44F3-97F6-0880389D3EBA}" type="presParOf" srcId="{333A1088-737F-45CB-B68E-254E46348037}" destId="{A52A0455-90FF-4808-ABD0-F02540D31D5A}" srcOrd="4" destOrd="0" presId="urn:microsoft.com/office/officeart/2005/8/layout/target3"/>
    <dgm:cxn modelId="{6AAB97BA-7D45-4AF2-9AAB-4CAF54DC77F4}" type="presParOf" srcId="{333A1088-737F-45CB-B68E-254E46348037}" destId="{6140AFEC-043D-4C43-A2F9-D0F5331DF3A3}" srcOrd="5" destOrd="0" presId="urn:microsoft.com/office/officeart/2005/8/layout/target3"/>
    <dgm:cxn modelId="{BB421AA5-1EAB-4301-A059-F8A5CB8DC4DC}" type="presParOf" srcId="{333A1088-737F-45CB-B68E-254E46348037}" destId="{9358AC05-5D7D-4327-9F80-1AD486AEA664}" srcOrd="6" destOrd="0" presId="urn:microsoft.com/office/officeart/2005/8/layout/target3"/>
    <dgm:cxn modelId="{138FAC78-4FA9-4D57-B5AB-1B6C53EA106A}" type="presParOf" srcId="{333A1088-737F-45CB-B68E-254E46348037}" destId="{313FC574-E1CD-4FB4-B054-0B805CE0447D}" srcOrd="7" destOrd="0" presId="urn:microsoft.com/office/officeart/2005/8/layout/target3"/>
    <dgm:cxn modelId="{476CD9EE-F638-4034-8E4E-0813B4FADE84}" type="presParOf" srcId="{333A1088-737F-45CB-B68E-254E46348037}" destId="{619D679B-A015-4ECF-8348-D1034C574F40}" srcOrd="8" destOrd="0" presId="urn:microsoft.com/office/officeart/2005/8/layout/target3"/>
    <dgm:cxn modelId="{685217B9-190E-4833-B116-DB90563828D5}" type="presParOf" srcId="{333A1088-737F-45CB-B68E-254E46348037}" destId="{322283A8-4A27-4CDA-BAE3-F381106A9174}" srcOrd="9" destOrd="0" presId="urn:microsoft.com/office/officeart/2005/8/layout/target3"/>
    <dgm:cxn modelId="{D759E6E6-332E-4F34-9349-7B2394BB6E8F}" type="presParOf" srcId="{333A1088-737F-45CB-B68E-254E46348037}" destId="{FFC9F71D-1B4F-4AD9-A4A6-86ADEFC8AF5C}" srcOrd="10" destOrd="0" presId="urn:microsoft.com/office/officeart/2005/8/layout/target3"/>
    <dgm:cxn modelId="{570CFFEC-BE79-46EB-9B81-8421EAE35CAA}" type="presParOf" srcId="{333A1088-737F-45CB-B68E-254E46348037}" destId="{25B08C86-7E15-44DC-BE7F-FFB55DD49D12}" srcOrd="11" destOrd="0" presId="urn:microsoft.com/office/officeart/2005/8/layout/target3"/>
    <dgm:cxn modelId="{1E7568A1-2551-49FB-A21A-5D462F621EC7}" type="presParOf" srcId="{333A1088-737F-45CB-B68E-254E46348037}" destId="{B802C839-24C6-47E7-BAF8-A79343132CBC}" srcOrd="12" destOrd="0" presId="urn:microsoft.com/office/officeart/2005/8/layout/target3"/>
    <dgm:cxn modelId="{A2F384A1-D279-41A4-A8C9-FF4585739DC1}" type="presParOf" srcId="{333A1088-737F-45CB-B68E-254E46348037}" destId="{10B0AAF3-16BE-4B9A-A567-5D5A0E0FD953}" srcOrd="13" destOrd="0" presId="urn:microsoft.com/office/officeart/2005/8/layout/target3"/>
    <dgm:cxn modelId="{592AA4ED-0048-4225-B3CF-B55D3009F8E4}" type="presParOf" srcId="{333A1088-737F-45CB-B68E-254E46348037}" destId="{20EFD393-BD0F-4866-BD5F-B29A45D964CD}" srcOrd="14" destOrd="0" presId="urn:microsoft.com/office/officeart/2005/8/layout/target3"/>
    <dgm:cxn modelId="{C78FBB8C-8D03-4FEB-8219-86EF7F57F814}" type="presParOf" srcId="{333A1088-737F-45CB-B68E-254E46348037}" destId="{AED2198E-93D5-4001-81B4-73124B309672}" srcOrd="15" destOrd="0" presId="urn:microsoft.com/office/officeart/2005/8/layout/target3"/>
    <dgm:cxn modelId="{4852F791-D414-4794-B94E-3ACDD4C63736}" type="presParOf" srcId="{333A1088-737F-45CB-B68E-254E46348037}" destId="{2BE915AB-18AA-4053-B92C-3BFC9ED204BB}" srcOrd="16" destOrd="0" presId="urn:microsoft.com/office/officeart/2005/8/layout/target3"/>
    <dgm:cxn modelId="{E12AC0C5-C3E3-4D88-A887-4BBC624BBF30}" type="presParOf" srcId="{333A1088-737F-45CB-B68E-254E46348037}" destId="{6BB5E863-4638-4E1D-BFDE-399D028AC4ED}" srcOrd="17" destOrd="0" presId="urn:microsoft.com/office/officeart/2005/8/layout/target3"/>
    <dgm:cxn modelId="{B9CECE6B-AA62-418A-B989-B2B2E0CBBC3C}" type="presParOf" srcId="{333A1088-737F-45CB-B68E-254E46348037}" destId="{5A5FFA88-C948-4069-8E93-59FA12366E83}" srcOrd="18" destOrd="0" presId="urn:microsoft.com/office/officeart/2005/8/layout/target3"/>
    <dgm:cxn modelId="{7095C164-4F36-4241-82C6-78CB0D36204A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F6DBC-E2BE-48E1-9413-18CC1CA52268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347DB9-C33E-44E4-9C97-E897808C67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9B38E-A16E-493E-A89A-AA899460FDF6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641B9-5763-4559-98AC-75D94D6E52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91754-F87D-46C1-BE95-B8B3AFD89AAC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3EE60-259D-4510-912B-D97462E0D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518B9-26AC-4A8A-AE89-27F4738AA29B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7FEA8-B0F0-4F60-B679-E84FC8D43B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3EFFE-8C99-44CC-A32E-06E2BEE78D94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79A85-1B2D-4FDC-BD44-458A697381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536B50-D5B9-4C1C-AB6C-B3D1EBFB9275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C9B27-B9B4-4CF0-84DA-0DE223695C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5475F-758B-4690-9EC2-CE8D4A041810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B0681-31BE-46FF-9B05-860C5E820E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1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81F69-B695-4ADD-B1A5-EC051BBD58BD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B0819-C400-40CD-A2EA-56E57D214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B21148-399B-4FDE-9CBE-92CB66DAD0A6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BAE63F-7248-4FA9-B0B0-B495D784A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E9239-373A-480A-B3A2-06E241DE54E3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6F8BE-27D6-4A22-ABDC-866DB3D1AA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F66B5-FB15-4009-9A42-5564C36C647C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1360D-DD9C-4BBC-B818-ED800D4E0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700DFA6-564C-4E8D-AA64-E1987B9D5D9E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7B4E309-A0EB-45B6-B2BB-EE5AA2D67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3" r:id="rId2"/>
    <p:sldLayoutId id="2147483745" r:id="rId3"/>
    <p:sldLayoutId id="2147483742" r:id="rId4"/>
    <p:sldLayoutId id="2147483741" r:id="rId5"/>
    <p:sldLayoutId id="2147483740" r:id="rId6"/>
    <p:sldLayoutId id="2147483746" r:id="rId7"/>
    <p:sldLayoutId id="2147483747" r:id="rId8"/>
    <p:sldLayoutId id="2147483748" r:id="rId9"/>
    <p:sldLayoutId id="2147483739" r:id="rId10"/>
    <p:sldLayoutId id="214748374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fontAlgn="base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fontAlgn="base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fontAlgn="base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feature=player_detailpage&amp;v=pAgnJDJN4VA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feature=player_detailpage&amp;v=xFrGuyw1V8s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NULL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../Local%20Settings/Temp/iframe%20width=%22640%22%20height=%22360%22%20src=%22http:/www.youtube.com/embed/pAgnJDJN4VA?feature=player_detailpage%22%20frameborder=%220%22%20allowfullscreen%3e%3c\ifram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08175" y="52673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6013" y="261938"/>
          <a:ext cx="7343775" cy="5994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56886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slouží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 výkladu učiva v předmětu hudební výchova v 9. ročníku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se seznámí s pojmem –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populární hudba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rozlišuje žánry populární hudby – kytarové a vokální, poslechne si ukázku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rozlišuje žánry populární hudby – elektronické a pop, poslechne si ukázku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se seznámí s vlivem klasické hudby na hudbu populární, poslechne si ukázku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se seznámí s vlivem lidové hudby na hudbu populární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Populární hudba, žánry populární hudby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16. 6. 2013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Populární hudba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1028" name="Picture 4" descr="F:\Zoner\Obr2\Hudba\mus_1025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27063" y="1773238"/>
            <a:ext cx="3698875" cy="4624387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773238"/>
            <a:ext cx="4038600" cy="4624387"/>
          </a:xfrm>
        </p:spPr>
        <p:txBody>
          <a:bodyPr/>
          <a:lstStyle/>
          <a:p>
            <a:r>
              <a:rPr lang="cs-CZ" smtClean="0"/>
              <a:t>Pop music</a:t>
            </a:r>
          </a:p>
          <a:p>
            <a:r>
              <a:rPr lang="cs-CZ" smtClean="0"/>
              <a:t>Hudební styl</a:t>
            </a:r>
          </a:p>
          <a:p>
            <a:r>
              <a:rPr lang="cs-CZ" smtClean="0"/>
              <a:t>Neustálý vývoj</a:t>
            </a:r>
          </a:p>
          <a:p>
            <a:r>
              <a:rPr lang="cs-CZ" smtClean="0"/>
              <a:t>Nezahrnuje folkovou a klasickou hudbu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152400"/>
            <a:ext cx="8229600" cy="1250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Žánry populární hudby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0" y="2449513"/>
            <a:ext cx="4040188" cy="3951287"/>
          </a:xfrm>
        </p:spPr>
        <p:txBody>
          <a:bodyPr/>
          <a:lstStyle/>
          <a:p>
            <a:r>
              <a:rPr lang="cs-CZ" smtClean="0"/>
              <a:t>Beat</a:t>
            </a:r>
          </a:p>
          <a:p>
            <a:r>
              <a:rPr lang="cs-CZ" smtClean="0"/>
              <a:t>Rock</a:t>
            </a:r>
          </a:p>
          <a:p>
            <a:r>
              <a:rPr lang="cs-CZ" smtClean="0"/>
              <a:t>Heavy metal</a:t>
            </a:r>
          </a:p>
          <a:p>
            <a:r>
              <a:rPr lang="cs-CZ" smtClean="0"/>
              <a:t> Punk rock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4294967295"/>
          </p:nvPr>
        </p:nvSpPr>
        <p:spPr>
          <a:xfrm>
            <a:off x="0" y="1698625"/>
            <a:ext cx="4040188" cy="715963"/>
          </a:xfrm>
        </p:spPr>
        <p:txBody>
          <a:bodyPr/>
          <a:lstStyle/>
          <a:p>
            <a:r>
              <a:rPr lang="cs-CZ" smtClean="0"/>
              <a:t>KYTAROVÉ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4294967295"/>
          </p:nvPr>
        </p:nvSpPr>
        <p:spPr>
          <a:xfrm>
            <a:off x="5102225" y="1698625"/>
            <a:ext cx="4041775" cy="715963"/>
          </a:xfrm>
        </p:spPr>
        <p:txBody>
          <a:bodyPr/>
          <a:lstStyle/>
          <a:p>
            <a:r>
              <a:rPr lang="cs-CZ" smtClean="0"/>
              <a:t>VOKÁLNÍ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294967295"/>
          </p:nvPr>
        </p:nvSpPr>
        <p:spPr>
          <a:xfrm>
            <a:off x="5102225" y="2449513"/>
            <a:ext cx="4041775" cy="3951287"/>
          </a:xfrm>
        </p:spPr>
        <p:txBody>
          <a:bodyPr/>
          <a:lstStyle/>
          <a:p>
            <a:r>
              <a:rPr lang="cs-CZ" smtClean="0"/>
              <a:t>Hip hop</a:t>
            </a:r>
          </a:p>
          <a:p>
            <a:r>
              <a:rPr lang="cs-CZ" smtClean="0"/>
              <a:t>Rap </a:t>
            </a:r>
          </a:p>
          <a:p>
            <a:r>
              <a:rPr lang="cs-CZ" smtClean="0"/>
              <a:t>Rhythm and blues</a:t>
            </a:r>
          </a:p>
        </p:txBody>
      </p:sp>
      <p:sp>
        <p:nvSpPr>
          <p:cNvPr id="16390" name="Obdélník 11"/>
          <p:cNvSpPr>
            <a:spLocks noChangeArrowheads="1"/>
          </p:cNvSpPr>
          <p:nvPr/>
        </p:nvSpPr>
        <p:spPr bwMode="auto">
          <a:xfrm>
            <a:off x="395288" y="5013325"/>
            <a:ext cx="79930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400">
              <a:latin typeface="Corbel" pitchFamily="34" charset="0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250825" y="5589588"/>
            <a:ext cx="43037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http://</a:t>
            </a:r>
            <a:r>
              <a:rPr lang="cs-CZ">
                <a:latin typeface="Corbel" pitchFamily="34" charset="0"/>
                <a:hlinkClick r:id="rId2"/>
              </a:rPr>
              <a:t>www.youtube.com/watch?feature=player_detailpage&amp;v=pAgnJDJN4VA#t=14s</a:t>
            </a:r>
            <a:endParaRPr lang="cs-CZ">
              <a:latin typeface="Corbe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52400"/>
            <a:ext cx="8229600" cy="1250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Žánry populární hudby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1698625"/>
            <a:ext cx="4040188" cy="715963"/>
          </a:xfrm>
        </p:spPr>
        <p:txBody>
          <a:bodyPr/>
          <a:lstStyle/>
          <a:p>
            <a:r>
              <a:rPr lang="cs-CZ" smtClean="0"/>
              <a:t>ELEKTRONICKÉ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0" y="2449513"/>
            <a:ext cx="4040188" cy="3951287"/>
          </a:xfrm>
        </p:spPr>
        <p:txBody>
          <a:bodyPr/>
          <a:lstStyle/>
          <a:p>
            <a:r>
              <a:rPr lang="cs-CZ" smtClean="0"/>
              <a:t>Techno</a:t>
            </a:r>
          </a:p>
          <a:p>
            <a:r>
              <a:rPr lang="cs-CZ" smtClean="0"/>
              <a:t>House</a:t>
            </a:r>
          </a:p>
          <a:p>
            <a:r>
              <a:rPr lang="cs-CZ" smtClean="0"/>
              <a:t>Rave</a:t>
            </a:r>
          </a:p>
          <a:p>
            <a:endParaRPr lang="cs-CZ" smtClean="0"/>
          </a:p>
          <a:p>
            <a:r>
              <a:rPr lang="cs-CZ" sz="1900" smtClean="0"/>
              <a:t>http://</a:t>
            </a:r>
            <a:r>
              <a:rPr lang="cs-CZ" sz="1900" smtClean="0">
                <a:hlinkClick r:id="rId2"/>
              </a:rPr>
              <a:t>www.youtube.com/watch?feature=player_detailpage&amp;v=xFrGuyw1V8s#t=5s</a:t>
            </a:r>
            <a:endParaRPr lang="cs-CZ" sz="190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4294967295"/>
          </p:nvPr>
        </p:nvSpPr>
        <p:spPr>
          <a:xfrm>
            <a:off x="5102225" y="1698625"/>
            <a:ext cx="4041775" cy="715963"/>
          </a:xfrm>
        </p:spPr>
        <p:txBody>
          <a:bodyPr/>
          <a:lstStyle/>
          <a:p>
            <a:r>
              <a:rPr lang="cs-CZ" smtClean="0"/>
              <a:t>POP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5102225" y="2449513"/>
            <a:ext cx="4041775" cy="3951287"/>
          </a:xfrm>
        </p:spPr>
        <p:txBody>
          <a:bodyPr/>
          <a:lstStyle/>
          <a:p>
            <a:r>
              <a:rPr lang="cs-CZ" smtClean="0"/>
              <a:t>Pop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0" y="155575"/>
            <a:ext cx="8229600" cy="12525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Vliv klasické hudby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774825"/>
            <a:ext cx="8229600" cy="4625975"/>
          </a:xfrm>
        </p:spPr>
        <p:txBody>
          <a:bodyPr/>
          <a:lstStyle/>
          <a:p>
            <a:r>
              <a:rPr lang="cs-CZ" smtClean="0"/>
              <a:t>Jazz – kytarové žánry</a:t>
            </a:r>
          </a:p>
          <a:p>
            <a:r>
              <a:rPr lang="cs-CZ" smtClean="0"/>
              <a:t>Swing – taneční žánry</a:t>
            </a:r>
          </a:p>
        </p:txBody>
      </p:sp>
      <p:pic>
        <p:nvPicPr>
          <p:cNvPr id="3" name="Shape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545013" y="1844675"/>
            <a:ext cx="609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3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55575"/>
            <a:ext cx="8229600" cy="12525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Vliv lidové hudby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774825"/>
            <a:ext cx="8229600" cy="4625975"/>
          </a:xfrm>
        </p:spPr>
        <p:txBody>
          <a:bodyPr/>
          <a:lstStyle/>
          <a:p>
            <a:r>
              <a:rPr lang="cs-CZ" smtClean="0"/>
              <a:t>Blues – kytarové žánry</a:t>
            </a:r>
          </a:p>
          <a:p>
            <a:r>
              <a:rPr lang="cs-CZ" smtClean="0"/>
              <a:t>Tradicionál folk</a:t>
            </a:r>
          </a:p>
        </p:txBody>
      </p:sp>
      <p:pic>
        <p:nvPicPr>
          <p:cNvPr id="1026" name="Picture 2" descr="F:\Zoner\Obr2\Hudba\mus_0001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2133600"/>
            <a:ext cx="4727575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55575"/>
            <a:ext cx="8229600" cy="12525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Použité zdroje: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774825"/>
            <a:ext cx="8229600" cy="4625975"/>
          </a:xfrm>
        </p:spPr>
        <p:txBody>
          <a:bodyPr/>
          <a:lstStyle/>
          <a:p>
            <a:r>
              <a:rPr lang="cs-CZ" sz="1200" smtClean="0"/>
              <a:t>Zoner Callisto 4 české kliparty 1</a:t>
            </a:r>
          </a:p>
        </p:txBody>
      </p:sp>
      <p:sp>
        <p:nvSpPr>
          <p:cNvPr id="20483" name="Obdélník 3"/>
          <p:cNvSpPr>
            <a:spLocks noChangeArrowheads="1"/>
          </p:cNvSpPr>
          <p:nvPr/>
        </p:nvSpPr>
        <p:spPr bwMode="auto">
          <a:xfrm>
            <a:off x="250825" y="2349500"/>
            <a:ext cx="8497888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100">
                <a:latin typeface="Corbel" pitchFamily="34" charset="0"/>
              </a:rPr>
              <a:t>&lt;iframe width="640" height="360" src="http://</a:t>
            </a:r>
            <a:r>
              <a:rPr lang="en-US" sz="1100">
                <a:latin typeface="Corbel" pitchFamily="34" charset="0"/>
                <a:hlinkClick r:id="rId2" action="ppaction://hlinkfile"/>
              </a:rPr>
              <a:t>www.youtube.com/embed/pAgnJDJN4VA?feature=player_detailpage</a:t>
            </a:r>
            <a:r>
              <a:rPr lang="en-US" sz="1100">
                <a:latin typeface="Corbel" pitchFamily="34" charset="0"/>
              </a:rPr>
              <a:t>" frameborder="0" allowfullscreen&gt;&lt;/iframe&gt;</a:t>
            </a:r>
            <a:endParaRPr lang="cs-CZ" sz="1100">
              <a:latin typeface="Corbel" pitchFamily="34" charset="0"/>
            </a:endParaRPr>
          </a:p>
        </p:txBody>
      </p:sp>
      <p:sp>
        <p:nvSpPr>
          <p:cNvPr id="20484" name="Obdélník 4"/>
          <p:cNvSpPr>
            <a:spLocks noChangeArrowheads="1"/>
          </p:cNvSpPr>
          <p:nvPr/>
        </p:nvSpPr>
        <p:spPr bwMode="auto">
          <a:xfrm>
            <a:off x="323850" y="2781300"/>
            <a:ext cx="6246813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latin typeface="Corbel" pitchFamily="34" charset="0"/>
              </a:rPr>
              <a:t>http://www.youtube.com/watch?feature=player_detailpage&amp;v=xFrGuyw1V8s#t=5s</a:t>
            </a:r>
          </a:p>
        </p:txBody>
      </p:sp>
      <p:sp>
        <p:nvSpPr>
          <p:cNvPr id="20485" name="Obdélník 5"/>
          <p:cNvSpPr>
            <a:spLocks noChangeArrowheads="1"/>
          </p:cNvSpPr>
          <p:nvPr/>
        </p:nvSpPr>
        <p:spPr bwMode="auto">
          <a:xfrm>
            <a:off x="323850" y="3057525"/>
            <a:ext cx="1820863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1000">
                <a:latin typeface="Corbel" pitchFamily="34" charset="0"/>
              </a:rPr>
              <a:t>Program Microsoft Office2007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98</TotalTime>
  <Words>148</Words>
  <Application>Microsoft Office PowerPoint</Application>
  <PresentationFormat>On-screen Show (4:3)</PresentationFormat>
  <Paragraphs>57</Paragraphs>
  <Slides>8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8</vt:i4>
      </vt:variant>
    </vt:vector>
  </HeadingPairs>
  <TitlesOfParts>
    <vt:vector size="22" baseType="lpstr">
      <vt:lpstr>Corbel</vt:lpstr>
      <vt:lpstr>Arial</vt:lpstr>
      <vt:lpstr>Wingdings 2</vt:lpstr>
      <vt:lpstr>Wingdings</vt:lpstr>
      <vt:lpstr>Wingdings 3</vt:lpstr>
      <vt:lpstr>Calibri</vt:lpstr>
      <vt:lpstr>Times New Roman</vt:lpstr>
      <vt:lpstr>Modul</vt:lpstr>
      <vt:lpstr>Modul</vt:lpstr>
      <vt:lpstr>Modul</vt:lpstr>
      <vt:lpstr>Modul</vt:lpstr>
      <vt:lpstr>Modul</vt:lpstr>
      <vt:lpstr>Modul</vt:lpstr>
      <vt:lpstr>Modul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DUM</cp:lastModifiedBy>
  <cp:revision>35</cp:revision>
  <dcterms:created xsi:type="dcterms:W3CDTF">2013-06-21T19:43:12Z</dcterms:created>
  <dcterms:modified xsi:type="dcterms:W3CDTF">2014-02-01T16:45:04Z</dcterms:modified>
</cp:coreProperties>
</file>