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5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58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915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872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636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5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6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027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693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238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29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238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553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a/Acer-campestre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://upload.wikimedia.org/wikipedia/commons/a/a6/P%C5%99ibyslav-gotick%C3%A1v%C4%9B%C5%BE.JPG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B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62917"/>
            <a:ext cx="8892480" cy="452596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1600" b="1" dirty="0" smtClean="0"/>
              <a:t>Jazyk a jazyková komunikace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 </a:t>
            </a:r>
            <a:r>
              <a:rPr lang="cs-CZ" sz="1600" dirty="0" smtClean="0">
                <a:solidFill>
                  <a:prstClr val="black"/>
                </a:solidFill>
              </a:rPr>
              <a:t>VY_32_INOVACE_01_VYJMENOVANÁ SLOVA PO B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</a:t>
            </a:r>
            <a:r>
              <a:rPr lang="cs-CZ" sz="1600" dirty="0" smtClean="0">
                <a:solidFill>
                  <a:prstClr val="black"/>
                </a:solidFill>
              </a:rPr>
              <a:t>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Druh </a:t>
            </a:r>
            <a:r>
              <a:rPr lang="cs-CZ" sz="1600" b="1" dirty="0">
                <a:solidFill>
                  <a:prstClr val="black"/>
                </a:solidFill>
              </a:rPr>
              <a:t>materiálu:  </a:t>
            </a:r>
            <a:r>
              <a:rPr lang="cs-CZ" sz="1600" dirty="0">
                <a:solidFill>
                  <a:prstClr val="black"/>
                </a:solidFill>
              </a:rPr>
              <a:t>DUM </a:t>
            </a:r>
            <a:r>
              <a:rPr lang="cs-CZ" sz="1600" dirty="0" smtClean="0">
                <a:solidFill>
                  <a:prstClr val="black"/>
                </a:solidFill>
              </a:rPr>
              <a:t>ČJ </a:t>
            </a:r>
            <a:r>
              <a:rPr lang="cs-CZ" sz="1600" dirty="0">
                <a:solidFill>
                  <a:prstClr val="black"/>
                </a:solidFill>
              </a:rPr>
              <a:t>č. 1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Škola: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9. 9. </a:t>
            </a:r>
            <a:r>
              <a:rPr lang="cs-CZ" sz="1600" smtClean="0">
                <a:solidFill>
                  <a:prstClr val="black"/>
                </a:solidFill>
              </a:rPr>
              <a:t>2011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</a:rPr>
              <a:t>Český jazyk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 smtClean="0">
                <a:solidFill>
                  <a:prstClr val="black"/>
                </a:solidFill>
              </a:rPr>
              <a:t>třetí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Materiál  (DUM) určený k seznámení s </a:t>
            </a:r>
            <a:r>
              <a:rPr lang="cs-CZ" sz="1600" dirty="0" smtClean="0">
                <a:solidFill>
                  <a:prstClr val="black"/>
                </a:solidFill>
              </a:rPr>
              <a:t>vyjmenovanými slovy po B.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Je 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>
                <a:solidFill>
                  <a:prstClr val="black"/>
                </a:solidFill>
              </a:rPr>
              <a:t>řada </a:t>
            </a:r>
            <a:r>
              <a:rPr lang="cs-CZ" sz="1600" dirty="0" smtClean="0">
                <a:solidFill>
                  <a:prstClr val="black"/>
                </a:solidFill>
              </a:rPr>
              <a:t>vyjmenovaných slov po B a jejich význam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r>
              <a:rPr lang="cs-CZ" sz="1600" dirty="0" smtClean="0">
                <a:solidFill>
                  <a:prstClr val="black"/>
                </a:solidFill>
              </a:rPr>
              <a:t> ,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upload.wikimedia.org/wikipedia/commons/8/8a/Acer-campestre.JPG</a:t>
            </a:r>
            <a:r>
              <a:rPr lang="cs-CZ" sz="1600" dirty="0" smtClean="0"/>
              <a:t> ,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hlinkClick r:id="rId4"/>
              </a:rPr>
              <a:t>http://upload.wikimedia.org/wikipedia/commons/a/a6/P%C5%99ibyslav-gotick%C3%A1v%C4%9B%C5%BE.JPG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indent="0" algn="ctr">
              <a:buNone/>
            </a:pPr>
            <a:endParaRPr lang="cs-CZ" sz="1600" b="1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186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B</a:t>
            </a:r>
            <a:endParaRPr lang="cs-CZ" sz="2800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268057"/>
              </p:ext>
            </p:extLst>
          </p:nvPr>
        </p:nvGraphicFramePr>
        <p:xfrm>
          <a:off x="323925" y="3426316"/>
          <a:ext cx="7776467" cy="8667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583779"/>
                <a:gridCol w="1656184"/>
                <a:gridCol w="1728192"/>
                <a:gridCol w="1728192"/>
                <a:gridCol w="1080120"/>
              </a:tblGrid>
              <a:tr h="8667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6551234"/>
              </p:ext>
            </p:extLst>
          </p:nvPr>
        </p:nvGraphicFramePr>
        <p:xfrm>
          <a:off x="2267744" y="2589431"/>
          <a:ext cx="6480720" cy="843647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160240"/>
                <a:gridCol w="2160240"/>
                <a:gridCol w="2160240"/>
              </a:tblGrid>
              <a:tr h="84364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0191983"/>
              </p:ext>
            </p:extLst>
          </p:nvPr>
        </p:nvGraphicFramePr>
        <p:xfrm>
          <a:off x="1588443" y="1706027"/>
          <a:ext cx="6151909" cy="86409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24136"/>
                <a:gridCol w="1656184"/>
                <a:gridCol w="2263477"/>
                <a:gridCol w="1008112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594942" y="1916832"/>
            <a:ext cx="11768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BÝT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71800" y="1916832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BYDLIT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50196" y="1939021"/>
            <a:ext cx="24928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OBYVATEL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1916832"/>
            <a:ext cx="9981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BYT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83371" y="2708920"/>
            <a:ext cx="22446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PŘÍBYTEK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97102" y="2708920"/>
            <a:ext cx="21701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NÁBYTEK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27626" y="2708920"/>
            <a:ext cx="22943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DOBYTEK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2964" y="3596243"/>
            <a:ext cx="17878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OBYČEJ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35696" y="3596243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BYSTRÝ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09882" y="3596243"/>
            <a:ext cx="18362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BYLINA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89884" y="3596243"/>
            <a:ext cx="19348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KOBYLA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20272" y="3596243"/>
            <a:ext cx="11196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BÝK</a:t>
            </a:r>
            <a:endParaRPr lang="cs-CZ" sz="4000" b="1" dirty="0"/>
          </a:p>
        </p:txBody>
      </p:sp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8563837"/>
              </p:ext>
            </p:extLst>
          </p:nvPr>
        </p:nvGraphicFramePr>
        <p:xfrm>
          <a:off x="1811388" y="4301460"/>
          <a:ext cx="5976663" cy="8314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328564"/>
                <a:gridCol w="1872208"/>
                <a:gridCol w="1775891"/>
              </a:tblGrid>
              <a:tr h="83145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1750064" y="4437112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PŘIBYSLAV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67944" y="4437112"/>
            <a:ext cx="19589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BABYKA</a:t>
            </a:r>
            <a:endParaRPr lang="cs-CZ" sz="4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979077" y="4437112"/>
            <a:ext cx="18574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ZBYTEK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611378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/>
      <p:bldP spid="10" grpId="0"/>
      <p:bldP spid="11" grpId="0"/>
      <p:bldP spid="12" grpId="0"/>
      <p:bldP spid="13" grpId="0"/>
      <p:bldP spid="14" grpId="0"/>
      <p:bldP spid="15" grpId="0"/>
      <p:bldP spid="9" grpId="0"/>
      <p:bldP spid="16" grpId="0"/>
      <p:bldP spid="17" grpId="0"/>
      <p:bldP spid="18" grpId="0"/>
      <p:bldP spid="20" grpId="0"/>
      <p:bldP spid="21" grpId="0"/>
      <p:bldP spid="2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4340" y="116632"/>
            <a:ext cx="8229600" cy="1143000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B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125" y="1779672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4" y="287681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BÝT (ve škole)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39" y="3544686"/>
            <a:ext cx="1318245" cy="1318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3416" y="1827322"/>
            <a:ext cx="1341884" cy="1050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763416" y="2863929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BYDLIT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07609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89140" y="2764299"/>
            <a:ext cx="17281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OBYVATEL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(Japonka)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9575" y="1921326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907338" y="297974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BYT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505478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PŘÍBYTEK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363" y="3602593"/>
            <a:ext cx="1202432" cy="120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619400" y="5054788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NÁBYTEK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718406"/>
            <a:ext cx="1202432" cy="120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644008" y="505478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DOBYTEK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7338" y="3593180"/>
            <a:ext cx="1337070" cy="13370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660232" y="5054788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OBYČEJ (velikonoční)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1932" y="1210285"/>
            <a:ext cx="6624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Říkej věty s vyjmenovanými slovy.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499330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13" grpId="0"/>
      <p:bldP spid="14" grpId="0"/>
      <p:bldP spid="15" grpId="0"/>
      <p:bldP spid="16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B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100" y="1480989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7196" y="2596555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BYSTRÝ</a:t>
            </a:r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(Bystrouška)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80989"/>
            <a:ext cx="129614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771800" y="2924944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BYLINA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1643" y="1650504"/>
            <a:ext cx="1274440" cy="1274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848783" y="2924944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KOBYLA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614500"/>
            <a:ext cx="1346448" cy="134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225444" y="292494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BÝK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631294"/>
            <a:ext cx="1274043" cy="1274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687163" y="4725144"/>
            <a:ext cx="13641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ZBYTEK</a:t>
            </a:r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(jídla)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4600" y="3728739"/>
            <a:ext cx="1526768" cy="1106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347864" y="4843132"/>
            <a:ext cx="21602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BABYKA</a:t>
            </a:r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(druh javoru)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364" y="3550662"/>
            <a:ext cx="1303895" cy="1740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41616" y="5320185"/>
            <a:ext cx="18393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PŘIBYSLAV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4007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199</Words>
  <Application>Microsoft Office PowerPoint</Application>
  <PresentationFormat>Předvádění na obrazovce (4:3)</PresentationFormat>
  <Paragraphs>58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Vyjmenovaná slova po B</vt:lpstr>
      <vt:lpstr>Vyjmenovaná slova po B</vt:lpstr>
      <vt:lpstr>Vyjmenovaná slova po B</vt:lpstr>
      <vt:lpstr>Vyjmenovaná slova po B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Zaneta</dc:creator>
  <cp:lastModifiedBy>PC-0C4S</cp:lastModifiedBy>
  <cp:revision>21</cp:revision>
  <dcterms:created xsi:type="dcterms:W3CDTF">2012-09-25T14:12:29Z</dcterms:created>
  <dcterms:modified xsi:type="dcterms:W3CDTF">2012-11-09T21:19:47Z</dcterms:modified>
</cp:coreProperties>
</file>