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Procvičování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62917"/>
            <a:ext cx="828092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VY_32_INOVACE_03_PROCVIČOVÁNÍ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3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10</a:t>
            </a:r>
            <a:r>
              <a:rPr lang="cs-CZ" sz="1600" smtClean="0">
                <a:solidFill>
                  <a:prstClr val="black"/>
                </a:solidFill>
              </a:rPr>
              <a:t>. </a:t>
            </a:r>
            <a:r>
              <a:rPr lang="cs-CZ" sz="1600" smtClean="0">
                <a:solidFill>
                  <a:prstClr val="black"/>
                </a:solidFill>
              </a:rPr>
              <a:t>9</a:t>
            </a:r>
            <a:r>
              <a:rPr lang="cs-CZ" sz="1600" dirty="0" smtClean="0">
                <a:solidFill>
                  <a:prstClr val="black"/>
                </a:solidFill>
              </a:rPr>
              <a:t>. 2011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</a:rPr>
              <a:t>Materiál  </a:t>
            </a:r>
            <a:r>
              <a:rPr lang="cs-CZ" sz="1600" dirty="0">
                <a:solidFill>
                  <a:prstClr val="black"/>
                </a:solidFill>
              </a:rPr>
              <a:t>(DUM) určený k </a:t>
            </a:r>
            <a:r>
              <a:rPr lang="cs-CZ" sz="1600" dirty="0" smtClean="0">
                <a:solidFill>
                  <a:prstClr val="black"/>
                </a:solidFill>
              </a:rPr>
              <a:t>procvičení  vyjmenovaných slov po B a příbuzných slov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k vyjmenovaným slovům po B.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</a:t>
            </a:r>
            <a:r>
              <a:rPr lang="cs-CZ" sz="1600" dirty="0" smtClean="0">
                <a:solidFill>
                  <a:prstClr val="black"/>
                </a:solidFill>
              </a:rPr>
              <a:t>vyjmenovaná slova po B a příbuzná slova k vyjmenovaným slovům po B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b="1" dirty="0" smtClean="0">
                <a:solidFill>
                  <a:prstClr val="black"/>
                </a:solidFill>
              </a:rPr>
              <a:t>              </a:t>
            </a:r>
            <a:r>
              <a:rPr lang="cs-CZ" sz="1600" dirty="0" smtClean="0">
                <a:solidFill>
                  <a:prstClr val="black"/>
                </a:solidFill>
              </a:rPr>
              <a:t>autorka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172" y="1262807"/>
            <a:ext cx="857929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/>
              <a:t>Co k sobě patří?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72" y="116632"/>
            <a:ext cx="8229600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3504760"/>
              </p:ext>
            </p:extLst>
          </p:nvPr>
        </p:nvGraphicFramePr>
        <p:xfrm>
          <a:off x="539552" y="1772816"/>
          <a:ext cx="6096000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bít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být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nabít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nabýt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přibít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přibýt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pobít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pobýt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nebít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nebýt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odbila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odbyla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bidlo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bydlo</a:t>
                      </a:r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dobít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b="1" dirty="0" smtClean="0"/>
                        <a:t>dobýt</a:t>
                      </a:r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876256" y="1844824"/>
            <a:ext cx="237626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h</a:t>
            </a:r>
            <a:r>
              <a:rPr lang="cs-CZ" sz="2000" dirty="0" smtClean="0"/>
              <a:t>řebík, živobytí,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ůlnoc, vědomosti,</a:t>
            </a:r>
          </a:p>
          <a:p>
            <a:r>
              <a:rPr lang="cs-CZ" sz="2000" dirty="0"/>
              <a:t>h</a:t>
            </a:r>
            <a:r>
              <a:rPr lang="cs-CZ" sz="2000" dirty="0" smtClean="0"/>
              <a:t>rad, psa, zeď dřevem, ve škole,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oma, domácí úkol,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aterii, do třídy,                         </a:t>
            </a:r>
          </a:p>
          <a:p>
            <a:r>
              <a:rPr lang="cs-CZ" sz="2000" dirty="0"/>
              <a:t>v</a:t>
            </a:r>
            <a:r>
              <a:rPr lang="cs-CZ" sz="2000" dirty="0" smtClean="0"/>
              <a:t> družině, mobil, dlouhá tyč, kamaráda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780928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hřebík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870390"/>
            <a:ext cx="15021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živobytí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34717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půlnoc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2291100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vědomosti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539361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hrad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75656" y="1764199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psa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330414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eď dřevem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86994" y="1773724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e škole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330414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doma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89326" y="4362925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omácí úkol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229694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baterii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278092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o třídy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8024" y="3827368"/>
            <a:ext cx="20615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 družině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31690" y="539361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mobil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870390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louhá tyč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19672" y="382736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kamaráda</a:t>
            </a:r>
            <a:endParaRPr lang="cs-CZ" sz="2800" b="1" dirty="0"/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471" y="4797485"/>
            <a:ext cx="1625955" cy="1625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4084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Přesmyčky.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0648"/>
            <a:ext cx="8229600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792091"/>
              </p:ext>
            </p:extLst>
          </p:nvPr>
        </p:nvGraphicFramePr>
        <p:xfrm>
          <a:off x="2590800" y="1628800"/>
          <a:ext cx="6096000" cy="4145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 O Č J E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E Í P B T K Ř Y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I N Y B L A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 Á E T N Y K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 Y K B O A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R S Y B T Ý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V Y Ř P I B L S A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T B V O Y A E L</a:t>
                      </a:r>
                      <a:endParaRPr lang="cs-CZ" sz="28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5724128" y="1628800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OBYČEJ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2152020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PŘÍBYTEK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2675240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BYLINA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198460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NÁBYTEK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3721679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KOBYLA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244899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BYSTRÝ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768119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PŘIBYSLAV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5291339"/>
            <a:ext cx="2962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OBYVATEL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05230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3081" y="1462917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Vyjmenovaná slova po B seřaď podle abecedy.</a:t>
            </a:r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0648"/>
            <a:ext cx="8229600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" y="2276872"/>
            <a:ext cx="19802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BABYKA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29111" y="227687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BYDLIT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01319" y="2276872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BÝK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20" y="2276872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BYLINA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" y="2984758"/>
            <a:ext cx="18105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BYSTRÝ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37420" y="2984758"/>
            <a:ext cx="10277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BYT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2984758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BÝT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59449" y="2984758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DOBYTEK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05439" y="2984758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KOBYLA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" y="3692644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NÁBYTEK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61558" y="3692644"/>
            <a:ext cx="18367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OBYČEJ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37881" y="3692644"/>
            <a:ext cx="23488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OBYVATEL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" y="4400530"/>
            <a:ext cx="24941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PŘIBYSLAV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33167" y="440053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PŘÍBYTEK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09431" y="4400530"/>
            <a:ext cx="1796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ZBYTEK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411" y="442833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193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296</Words>
  <Application>Microsoft Office PowerPoint</Application>
  <PresentationFormat>Předvádění na obrazovce (4:3)</PresentationFormat>
  <Paragraphs>90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Procvičování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29</cp:revision>
  <dcterms:created xsi:type="dcterms:W3CDTF">2012-09-25T14:12:29Z</dcterms:created>
  <dcterms:modified xsi:type="dcterms:W3CDTF">2012-11-09T21:23:49Z</dcterms:modified>
</cp:coreProperties>
</file>