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0/Dunkelfuchsstute-Ciara16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4/Daphne_alpina_3.jpg" TargetMode="External"/><Relationship Id="rId5" Type="http://schemas.openxmlformats.org/officeDocument/2006/relationships/hyperlink" Target="http://upload.wikimedia.org/wikipedia/commons/9/91/Henkelpl%C3%BCsch_1.jpg" TargetMode="External"/><Relationship Id="rId4" Type="http://schemas.openxmlformats.org/officeDocument/2006/relationships/hyperlink" Target="http://upload.wikimedia.org/wikipedia/commons/9/98/Artemisia-alba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VY_32_INOVACE_04_VYJMENOVANÁ SLOVA PO 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4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11. 9.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L.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L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upload.wikimedia.org/wikipedia/commons/a/a0/Dunkelfuchsstute-Ciara16.jpg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upload.wikimedia.org/wikipedia/commons/9/98/Artemisia-alba.jpg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</a:t>
            </a: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upload.wikimedia.org/wikipedia/commons/9/91/Henkelpl%C3%BCsch_1.jpg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</a:t>
            </a: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upload.wikimedia.org/wikipedia/commons/6/64/Daphne_alpina_3.jpg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L</a:t>
            </a:r>
            <a:endParaRPr lang="cs-CZ" sz="28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Zástupný symbol pro obsah 2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35" name="Ovál 34"/>
          <p:cNvSpPr/>
          <p:nvPr/>
        </p:nvSpPr>
        <p:spPr>
          <a:xfrm>
            <a:off x="179512" y="1556792"/>
            <a:ext cx="2088232" cy="79208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95536" y="1598893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SLYŠET</a:t>
            </a:r>
            <a:endParaRPr lang="cs-CZ" sz="4000" b="1" dirty="0"/>
          </a:p>
        </p:txBody>
      </p:sp>
      <p:sp>
        <p:nvSpPr>
          <p:cNvPr id="37" name="Ovál 36"/>
          <p:cNvSpPr/>
          <p:nvPr/>
        </p:nvSpPr>
        <p:spPr>
          <a:xfrm>
            <a:off x="1079612" y="2380122"/>
            <a:ext cx="1980220" cy="79398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169622" y="2423172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MLÝN</a:t>
            </a:r>
            <a:endParaRPr lang="cs-CZ" sz="4000" b="1" dirty="0"/>
          </a:p>
        </p:txBody>
      </p:sp>
      <p:sp>
        <p:nvSpPr>
          <p:cNvPr id="39" name="Ovál 38"/>
          <p:cNvSpPr/>
          <p:nvPr/>
        </p:nvSpPr>
        <p:spPr>
          <a:xfrm>
            <a:off x="2411760" y="1532404"/>
            <a:ext cx="2808312" cy="94220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483768" y="1649561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BLÝSKAT SE</a:t>
            </a:r>
            <a:endParaRPr lang="cs-CZ" sz="4000" b="1" dirty="0"/>
          </a:p>
        </p:txBody>
      </p:sp>
      <p:sp>
        <p:nvSpPr>
          <p:cNvPr id="41" name="Ovál 40"/>
          <p:cNvSpPr/>
          <p:nvPr/>
        </p:nvSpPr>
        <p:spPr>
          <a:xfrm>
            <a:off x="3563888" y="2469844"/>
            <a:ext cx="2736304" cy="7174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851920" y="2474605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POLYKAT</a:t>
            </a:r>
            <a:endParaRPr lang="cs-CZ" sz="4000" b="1" dirty="0"/>
          </a:p>
        </p:txBody>
      </p:sp>
      <p:sp>
        <p:nvSpPr>
          <p:cNvPr id="43" name="Ovál 42"/>
          <p:cNvSpPr/>
          <p:nvPr/>
        </p:nvSpPr>
        <p:spPr>
          <a:xfrm>
            <a:off x="5364088" y="1481735"/>
            <a:ext cx="2880320" cy="94220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652120" y="1598893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PLYNOUT</a:t>
            </a:r>
            <a:endParaRPr lang="cs-CZ" sz="4000" b="1" dirty="0"/>
          </a:p>
        </p:txBody>
      </p:sp>
      <p:sp>
        <p:nvSpPr>
          <p:cNvPr id="45" name="Ovál 44"/>
          <p:cNvSpPr/>
          <p:nvPr/>
        </p:nvSpPr>
        <p:spPr>
          <a:xfrm>
            <a:off x="6390202" y="2435173"/>
            <a:ext cx="2556284" cy="79208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588224" y="2466221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PLÝTVAT</a:t>
            </a:r>
            <a:endParaRPr lang="cs-CZ" sz="4000" b="1" dirty="0"/>
          </a:p>
        </p:txBody>
      </p:sp>
      <p:sp>
        <p:nvSpPr>
          <p:cNvPr id="47" name="Ovál 46"/>
          <p:cNvSpPr/>
          <p:nvPr/>
        </p:nvSpPr>
        <p:spPr>
          <a:xfrm>
            <a:off x="150218" y="3209724"/>
            <a:ext cx="2304256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312490" y="3287829"/>
            <a:ext cx="1979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VZLYKAT</a:t>
            </a:r>
            <a:endParaRPr lang="cs-CZ" sz="4000" b="1" dirty="0"/>
          </a:p>
        </p:txBody>
      </p:sp>
      <p:sp>
        <p:nvSpPr>
          <p:cNvPr id="49" name="Ovál 48"/>
          <p:cNvSpPr/>
          <p:nvPr/>
        </p:nvSpPr>
        <p:spPr>
          <a:xfrm>
            <a:off x="1331640" y="4073820"/>
            <a:ext cx="1872208" cy="74693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1475656" y="408313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LYSÝ</a:t>
            </a:r>
            <a:endParaRPr lang="cs-CZ" sz="4000" b="1" dirty="0"/>
          </a:p>
        </p:txBody>
      </p:sp>
      <p:sp>
        <p:nvSpPr>
          <p:cNvPr id="51" name="Ovál 50"/>
          <p:cNvSpPr/>
          <p:nvPr/>
        </p:nvSpPr>
        <p:spPr>
          <a:xfrm>
            <a:off x="2591780" y="3264164"/>
            <a:ext cx="1944216" cy="75521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762799" y="3288558"/>
            <a:ext cx="16021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LÝTKO</a:t>
            </a:r>
            <a:endParaRPr lang="cs-CZ" sz="4000" b="1" dirty="0"/>
          </a:p>
        </p:txBody>
      </p:sp>
      <p:sp>
        <p:nvSpPr>
          <p:cNvPr id="53" name="Ovál 52"/>
          <p:cNvSpPr/>
          <p:nvPr/>
        </p:nvSpPr>
        <p:spPr>
          <a:xfrm>
            <a:off x="3419872" y="4098296"/>
            <a:ext cx="1800200" cy="7318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563888" y="4110261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LÝKO</a:t>
            </a:r>
            <a:endParaRPr lang="cs-CZ" sz="4000" b="1" dirty="0"/>
          </a:p>
        </p:txBody>
      </p:sp>
      <p:sp>
        <p:nvSpPr>
          <p:cNvPr id="55" name="Ovál 54"/>
          <p:cNvSpPr/>
          <p:nvPr/>
        </p:nvSpPr>
        <p:spPr>
          <a:xfrm>
            <a:off x="4775364" y="3305746"/>
            <a:ext cx="1614838" cy="792549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4775364" y="3348077"/>
            <a:ext cx="1740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LYŽE</a:t>
            </a:r>
            <a:endParaRPr lang="cs-CZ" sz="4000" b="1" dirty="0"/>
          </a:p>
        </p:txBody>
      </p:sp>
      <p:sp>
        <p:nvSpPr>
          <p:cNvPr id="57" name="Ovál 56"/>
          <p:cNvSpPr/>
          <p:nvPr/>
        </p:nvSpPr>
        <p:spPr>
          <a:xfrm>
            <a:off x="5400092" y="4113230"/>
            <a:ext cx="2376264" cy="72008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5508104" y="411323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PELYNĚK</a:t>
            </a:r>
            <a:endParaRPr lang="cs-CZ" sz="4000" b="1" dirty="0"/>
          </a:p>
        </p:txBody>
      </p:sp>
      <p:sp>
        <p:nvSpPr>
          <p:cNvPr id="59" name="Ovál 58"/>
          <p:cNvSpPr/>
          <p:nvPr/>
        </p:nvSpPr>
        <p:spPr>
          <a:xfrm>
            <a:off x="6732240" y="3341980"/>
            <a:ext cx="1872208" cy="72008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6930262" y="3355915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PLYŠ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61137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5" grpId="0" animBg="1"/>
      <p:bldP spid="36" grpId="0"/>
      <p:bldP spid="37" grpId="0" animBg="1"/>
      <p:bldP spid="38" grpId="0"/>
      <p:bldP spid="39" grpId="0" animBg="1"/>
      <p:bldP spid="40" grpId="0"/>
      <p:bldP spid="41" grpId="0" animBg="1"/>
      <p:bldP spid="42" grpId="0"/>
      <p:bldP spid="43" grpId="0" animBg="1"/>
      <p:bldP spid="44" grpId="0"/>
      <p:bldP spid="45" grpId="0" animBg="1"/>
      <p:bldP spid="46" grpId="0"/>
      <p:bldP spid="47" grpId="0" animBg="1"/>
      <p:bldP spid="48" grpId="0"/>
      <p:bldP spid="49" grpId="0" animBg="1"/>
      <p:bldP spid="50" grpId="0"/>
      <p:bldP spid="51" grpId="0" animBg="1"/>
      <p:bldP spid="52" grpId="0"/>
      <p:bldP spid="53" grpId="0" animBg="1"/>
      <p:bldP spid="54" grpId="0"/>
      <p:bldP spid="55" grpId="0" animBg="1"/>
      <p:bldP spid="56" grpId="0"/>
      <p:bldP spid="57" grpId="0" animBg="1"/>
      <p:bldP spid="59" grpId="0" animBg="1"/>
      <p:bldP spid="6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583" y="125760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43" y="1624082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735" y="2882119"/>
            <a:ext cx="1677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SLYŠET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987" y="1805320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12382" y="327533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MLÝN</a:t>
            </a:r>
            <a:endParaRPr lang="cs-CZ" sz="40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30370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2882119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BLÝSKAT SE</a:t>
            </a:r>
            <a:endParaRPr lang="cs-CZ" sz="4000" b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724" y="595683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55" y="3420915"/>
            <a:ext cx="1609328" cy="1609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4930" y="4953113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POLYKAT</a:t>
            </a:r>
            <a:endParaRPr lang="cs-CZ" sz="40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270" y="3066851"/>
            <a:ext cx="1656184" cy="130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88382" y="4525640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PLYNOUT</a:t>
            </a:r>
          </a:p>
          <a:p>
            <a:pPr algn="ctr"/>
            <a:r>
              <a:rPr lang="cs-CZ" sz="4000" b="1" dirty="0" smtClean="0"/>
              <a:t>(čas plyne)</a:t>
            </a:r>
            <a:endParaRPr lang="cs-CZ" sz="4000" b="1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00" y="3717032"/>
            <a:ext cx="1332148" cy="133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732139" y="5141193"/>
            <a:ext cx="23042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PLÝTVAT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608" y="1264330"/>
            <a:ext cx="6351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Říkej věty s vyjmenovanými slovy.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0856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3031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724" y="595683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84" y="1411007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6388" y="263691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VZLYKAT</a:t>
            </a:r>
            <a:endParaRPr lang="cs-CZ" sz="4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466" y="1330570"/>
            <a:ext cx="1520180" cy="1467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3635896" y="1700808"/>
            <a:ext cx="50405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059832" y="1736812"/>
            <a:ext cx="5760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822240" y="2825476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LYSÝ (lysina)</a:t>
            </a:r>
            <a:endParaRPr lang="cs-CZ" sz="40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06" y="1523431"/>
            <a:ext cx="1332148" cy="133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5774568" y="1844824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484658" y="2842998"/>
            <a:ext cx="15921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LÝTKO</a:t>
            </a:r>
            <a:endParaRPr lang="cs-CZ" sz="40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240" y="3628767"/>
            <a:ext cx="1562472" cy="15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699792" y="5088868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LYŽE</a:t>
            </a:r>
            <a:endParaRPr lang="cs-CZ" sz="4000" b="1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003" y="3696824"/>
            <a:ext cx="1721371" cy="1296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241018" y="4990841"/>
            <a:ext cx="2105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PELYNĚK</a:t>
            </a:r>
            <a:endParaRPr lang="cs-CZ" sz="4000" b="1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268" y="3508854"/>
            <a:ext cx="1445146" cy="1712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958769" y="5191239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PLYŠ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072" y="4633391"/>
            <a:ext cx="257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LÝKO</a:t>
            </a:r>
          </a:p>
          <a:p>
            <a:pPr algn="ctr"/>
            <a:r>
              <a:rPr lang="cs-CZ" sz="4000" b="1" dirty="0" smtClean="0"/>
              <a:t>(lýkožrout)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20" y="3284984"/>
            <a:ext cx="2092821" cy="139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92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 animBg="1"/>
      <p:bldP spid="11" grpId="0"/>
      <p:bldP spid="14" grpId="0"/>
      <p:bldP spid="15" grpId="0"/>
      <p:bldP spid="16" grpId="0"/>
      <p:bldP spid="17" grpId="0"/>
      <p:bldP spid="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195</Words>
  <Application>Microsoft Office PowerPoint</Application>
  <PresentationFormat>Předvádění na obrazovce (4:3)</PresentationFormat>
  <Paragraphs>55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Vyjmenovaná slova po L</vt:lpstr>
      <vt:lpstr>Vyjmenovaná slova po L</vt:lpstr>
      <vt:lpstr>Vyjmenovaná slova po L</vt:lpstr>
      <vt:lpstr>Vyjmenovaná slova po 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30</cp:revision>
  <dcterms:created xsi:type="dcterms:W3CDTF">2012-09-25T14:12:29Z</dcterms:created>
  <dcterms:modified xsi:type="dcterms:W3CDTF">2012-11-09T21:24:33Z</dcterms:modified>
</cp:coreProperties>
</file>