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7" r:id="rId3"/>
    <p:sldId id="268" r:id="rId4"/>
    <p:sldId id="269" r:id="rId5"/>
    <p:sldId id="27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B8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58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915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872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636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5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6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027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693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238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29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23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553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b/Bl%C3%A4sshuhn_Fulica_atra_2_Richard_Bartz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Příbuzná slova k vyjmenovaným slovům po L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62917"/>
            <a:ext cx="9108504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1600" b="1" dirty="0" smtClean="0"/>
              <a:t>Jazyk a jazyková komunikace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 </a:t>
            </a:r>
            <a:r>
              <a:rPr lang="cs-CZ" sz="1600" dirty="0" smtClean="0">
                <a:solidFill>
                  <a:prstClr val="black"/>
                </a:solidFill>
              </a:rPr>
              <a:t>VY_32_INOVACE_05_PŘÍBUZNÁ SLOVA K VS PO L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Druh </a:t>
            </a:r>
            <a:r>
              <a:rPr lang="cs-CZ" sz="1600" b="1" dirty="0">
                <a:solidFill>
                  <a:prstClr val="black"/>
                </a:solidFill>
              </a:rPr>
              <a:t>materiálu:  </a:t>
            </a:r>
            <a:r>
              <a:rPr lang="cs-CZ" sz="1600" dirty="0">
                <a:solidFill>
                  <a:prstClr val="black"/>
                </a:solidFill>
              </a:rPr>
              <a:t>DUM </a:t>
            </a:r>
            <a:r>
              <a:rPr lang="cs-CZ" sz="1600" dirty="0" smtClean="0">
                <a:solidFill>
                  <a:prstClr val="black"/>
                </a:solidFill>
              </a:rPr>
              <a:t>ČJ </a:t>
            </a:r>
            <a:r>
              <a:rPr lang="cs-CZ" sz="1600" dirty="0">
                <a:solidFill>
                  <a:prstClr val="black"/>
                </a:solidFill>
              </a:rPr>
              <a:t>č. </a:t>
            </a:r>
            <a:r>
              <a:rPr lang="cs-CZ" sz="1600" dirty="0" smtClean="0">
                <a:solidFill>
                  <a:prstClr val="black"/>
                </a:solidFill>
              </a:rPr>
              <a:t>5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11. 9. </a:t>
            </a:r>
            <a:r>
              <a:rPr lang="cs-CZ" sz="1600" smtClean="0">
                <a:solidFill>
                  <a:prstClr val="black"/>
                </a:solidFill>
              </a:rPr>
              <a:t>2011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</a:rPr>
              <a:t>Český jazyk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třetí</a:t>
            </a:r>
            <a:r>
              <a:rPr lang="cs-CZ" sz="1600" dirty="0">
                <a:solidFill>
                  <a:prstClr val="black"/>
                </a:solidFill>
              </a:rPr>
              <a:t>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Materiál  (DUM) určený k </a:t>
            </a:r>
            <a:r>
              <a:rPr lang="cs-CZ" sz="1600" dirty="0" smtClean="0">
                <a:solidFill>
                  <a:prstClr val="black"/>
                </a:solidFill>
              </a:rPr>
              <a:t>seznámení </a:t>
            </a:r>
            <a:r>
              <a:rPr lang="cs-CZ" sz="1500" dirty="0" smtClean="0">
                <a:solidFill>
                  <a:prstClr val="black"/>
                </a:solidFill>
              </a:rPr>
              <a:t>s </a:t>
            </a:r>
            <a:r>
              <a:rPr lang="cs-CZ" sz="1500" dirty="0">
                <a:solidFill>
                  <a:prstClr val="black"/>
                </a:solidFill>
              </a:rPr>
              <a:t>příbuznými slovy k vyjmenovaným slovům po </a:t>
            </a:r>
            <a:r>
              <a:rPr lang="cs-CZ" sz="1500" dirty="0" smtClean="0">
                <a:solidFill>
                  <a:prstClr val="black"/>
                </a:solidFill>
              </a:rPr>
              <a:t>L.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Je 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příbuzná slova k vyjmenovaným slovům po L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Zdroje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r>
              <a:rPr lang="cs-CZ" sz="1600" dirty="0">
                <a:solidFill>
                  <a:prstClr val="black"/>
                </a:solidFill>
              </a:rPr>
              <a:t>  </a:t>
            </a:r>
            <a:r>
              <a:rPr lang="cs-CZ" sz="16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upload.wikimedia.org/wikipedia/commons/c/cb/Bl%C3%A4sshuhn_Fulica_atra_2_Richard_Bartz.jpg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</a:p>
          <a:p>
            <a:pPr marL="0" lvl="0" indent="0">
              <a:buNone/>
            </a:pPr>
            <a:endParaRPr lang="cs-CZ" sz="1600" dirty="0" smtClean="0">
              <a:solidFill>
                <a:prstClr val="black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186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7491" y="120402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SLYŠET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67122"/>
            <a:ext cx="8229600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Příbuzná slova k vyjmenovaným slovům po L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8" y="3342284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MLÝN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3364246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BLÝSKAT SE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1196752"/>
            <a:ext cx="28083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SLYŠITELNÝ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NEDOSLÝCHAVÝ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USLYŠET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VYSLYŠET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287453"/>
            <a:ext cx="1634480" cy="1634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550740" y="3342284"/>
            <a:ext cx="23762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MLÝNSKÉ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MLYNÁŘ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MLYNÁŘSKÁ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MLÝNICE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3364246"/>
            <a:ext cx="356311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BLÝSKAVICE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(záblesky bez hřmění)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BLYŠTIVÝ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ZABLÝSKNOUT SE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53" y="3949021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403" y="3888667"/>
            <a:ext cx="1346448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024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/>
      <p:bldP spid="7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0419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POLYKAT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125760"/>
            <a:ext cx="8229600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Příbuzná slova k vyjmenovaným slovům po L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2690524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PLYNOUT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463324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PLÝTVAT</a:t>
            </a:r>
            <a:endParaRPr lang="cs-CZ" sz="32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5040" y="1412776"/>
            <a:ext cx="129614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411760" y="1268760"/>
            <a:ext cx="38632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POLYKÁNÍ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POLYKAČ (ohně)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ZALYKAT SE (pláčem)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760" y="2690524"/>
            <a:ext cx="673224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PLYNULÝ, UPLYNULÝ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PLYN, PLYNOMĚR, PLYNOVOD, PLYNOJEM 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PLYNÁRNA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SPLÝVAT (na vodě)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64" y="3209364"/>
            <a:ext cx="1346448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438836" y="4633246"/>
            <a:ext cx="36724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PLÝTVÁNÍ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VYPLÝTVANÁ (voda)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786" y="3882588"/>
            <a:ext cx="1501316" cy="1501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428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VZLYKAT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Příbuzná slova k vyjmenovaným slovům po L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6933" y="3367821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LYSÝ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7355" y="4826029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LÝTKO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1760" y="1268760"/>
            <a:ext cx="34563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VZLYKOT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VZLYKAJÍCÍ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ZAVZLYKAT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ROZVZLYKAT SE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268760"/>
            <a:ext cx="1562472" cy="1562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123728" y="3367821"/>
            <a:ext cx="30963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LYSKA (kachna)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LYSINA (koně)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LYSÁ HORA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277" y="3043839"/>
            <a:ext cx="24765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239558" y="4231008"/>
            <a:ext cx="1580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LYSKA ČERNÁ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61828" y="4856806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LÝTKOVÝ (sval)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97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/>
      <p:bldP spid="7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2903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LÝKO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068960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LYŽE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4724" y="429309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PELYNĚK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4603194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PLYŠ</a:t>
            </a:r>
            <a:endParaRPr lang="cs-CZ" sz="3200" b="1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783693" y="1403647"/>
            <a:ext cx="286031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LÝKOVÝ (provaz)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LÝČENÉ (střevíce)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LÝKOŽROUT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1359749"/>
            <a:ext cx="1472789" cy="1472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907704" y="3068960"/>
            <a:ext cx="356840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LYŽAŘ, LYŽAŘKA</a:t>
            </a:r>
          </a:p>
          <a:p>
            <a:r>
              <a:rPr lang="cs-CZ" sz="2800" b="1" dirty="0" smtClean="0">
                <a:solidFill>
                  <a:srgbClr val="FFC000"/>
                </a:solidFill>
              </a:rPr>
              <a:t>LYŽAŘSKÝ (výcvik)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218" y="2876437"/>
            <a:ext cx="1346448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267744" y="4293096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PELYŇKOVÝ (čaj)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67218" y="5174633"/>
            <a:ext cx="3106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PLYŠOVÝ, PLYŠÁK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43" y="4722387"/>
            <a:ext cx="1225861" cy="1225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4582" y="4533721"/>
            <a:ext cx="1263227" cy="1263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Příbuzná slova k vyjmenovaným slovům po L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4478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9" grpId="0"/>
      <p:bldP spid="10" grpId="0"/>
      <p:bldP spid="11" grpId="0"/>
      <p:bldP spid="12" grpId="0"/>
      <p:bldP spid="17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263</Words>
  <Application>Microsoft Office PowerPoint</Application>
  <PresentationFormat>Předvádění na obrazovce (4:3)</PresentationFormat>
  <Paragraphs>70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Příbuzná slova k vyjmenovaným slovům po L</vt:lpstr>
      <vt:lpstr>Příbuzná slova k vyjmenovaným slovům po L</vt:lpstr>
      <vt:lpstr>Příbuzná slova k vyjmenovaným slovům po L</vt:lpstr>
      <vt:lpstr>Příbuzná slova k vyjmenovaným slovům po L</vt:lpstr>
      <vt:lpstr>Příbuzná slova k vyjmenovaným slovům po 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Zaneta</dc:creator>
  <cp:lastModifiedBy>PC-0C4S</cp:lastModifiedBy>
  <cp:revision>43</cp:revision>
  <dcterms:created xsi:type="dcterms:W3CDTF">2012-09-25T14:12:29Z</dcterms:created>
  <dcterms:modified xsi:type="dcterms:W3CDTF">2012-11-09T21:26:41Z</dcterms:modified>
</cp:coreProperties>
</file>