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63" r:id="rId4"/>
    <p:sldId id="264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61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5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9589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915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5872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636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50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6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027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6693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238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29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3238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6553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8/89/Litomy%C5%A1l_n%C3%A1m%C4%9Bst%C3%AD.jpg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Vyjmenovaná slova po M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496" y="1462917"/>
            <a:ext cx="9180512" cy="4525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1600" b="1" dirty="0" smtClean="0"/>
              <a:t>Jazyk a jazyková komunikace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Číslo projektu:  </a:t>
            </a:r>
            <a:r>
              <a:rPr lang="cs-CZ" sz="1600" dirty="0">
                <a:solidFill>
                  <a:prstClr val="black"/>
                </a:solidFill>
              </a:rPr>
              <a:t>CZ.1.07/1.4.00/21.0866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Šablona:  </a:t>
            </a:r>
            <a:r>
              <a:rPr lang="cs-CZ" sz="1600" dirty="0">
                <a:solidFill>
                  <a:prstClr val="black"/>
                </a:solidFill>
              </a:rPr>
              <a:t>III/2 Inovace a zkvalitnění výuky prostřednictvím ICT</a:t>
            </a:r>
            <a:endParaRPr lang="cs-CZ" sz="1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Název:  </a:t>
            </a:r>
            <a:r>
              <a:rPr lang="cs-CZ" sz="1600" dirty="0" smtClean="0">
                <a:solidFill>
                  <a:prstClr val="black"/>
                </a:solidFill>
              </a:rPr>
              <a:t>VY_32_INOVACE_07_VYJMENOVANÁ SLOVA PO M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Sada: </a:t>
            </a:r>
            <a:r>
              <a:rPr lang="cs-CZ" sz="1600" dirty="0" smtClean="0">
                <a:solidFill>
                  <a:prstClr val="black"/>
                </a:solidFill>
              </a:rPr>
              <a:t>2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Druh </a:t>
            </a:r>
            <a:r>
              <a:rPr lang="cs-CZ" sz="1600" b="1" dirty="0">
                <a:solidFill>
                  <a:prstClr val="black"/>
                </a:solidFill>
              </a:rPr>
              <a:t>materiálu:  </a:t>
            </a:r>
            <a:r>
              <a:rPr lang="cs-CZ" sz="1600" dirty="0">
                <a:solidFill>
                  <a:prstClr val="black"/>
                </a:solidFill>
              </a:rPr>
              <a:t>DUM </a:t>
            </a:r>
            <a:r>
              <a:rPr lang="cs-CZ" sz="1600" dirty="0" smtClean="0">
                <a:solidFill>
                  <a:prstClr val="black"/>
                </a:solidFill>
              </a:rPr>
              <a:t>ČJ </a:t>
            </a:r>
            <a:r>
              <a:rPr lang="cs-CZ" sz="1600" dirty="0">
                <a:solidFill>
                  <a:prstClr val="black"/>
                </a:solidFill>
              </a:rPr>
              <a:t>č. 7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Jméno autora:  </a:t>
            </a:r>
            <a:r>
              <a:rPr lang="cs-CZ" sz="1600" dirty="0">
                <a:solidFill>
                  <a:prstClr val="black"/>
                </a:solidFill>
              </a:rPr>
              <a:t>Mgr. Žaneta Gruntová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Škola: </a:t>
            </a:r>
            <a:r>
              <a:rPr lang="cs-CZ" sz="1600" dirty="0">
                <a:solidFill>
                  <a:prstClr val="black"/>
                </a:solidFill>
              </a:rPr>
              <a:t>ZŠ A MŠ Cholina, okres Olomouc, příspěvková organizace, Cholina 35, 783 22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</a:rPr>
              <a:t>14. 9. </a:t>
            </a:r>
            <a:r>
              <a:rPr lang="cs-CZ" sz="1600" smtClean="0">
                <a:solidFill>
                  <a:prstClr val="black"/>
                </a:solidFill>
              </a:rPr>
              <a:t>2011</a:t>
            </a:r>
            <a:endParaRPr lang="cs-CZ" sz="1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Předmět:  </a:t>
            </a:r>
            <a:r>
              <a:rPr lang="cs-CZ" sz="1600" dirty="0" smtClean="0">
                <a:solidFill>
                  <a:prstClr val="black"/>
                </a:solidFill>
              </a:rPr>
              <a:t>Český jazyk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Ročník:  </a:t>
            </a:r>
            <a:r>
              <a:rPr lang="cs-CZ" sz="1600" dirty="0" smtClean="0">
                <a:solidFill>
                  <a:prstClr val="black"/>
                </a:solidFill>
              </a:rPr>
              <a:t>třetí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Anotace:  </a:t>
            </a:r>
            <a:r>
              <a:rPr lang="cs-CZ" sz="1600" dirty="0">
                <a:solidFill>
                  <a:prstClr val="black"/>
                </a:solidFill>
              </a:rPr>
              <a:t>Materiál  (DUM) určený k seznámení s </a:t>
            </a:r>
            <a:r>
              <a:rPr lang="cs-CZ" sz="1600" dirty="0" smtClean="0">
                <a:solidFill>
                  <a:prstClr val="black"/>
                </a:solidFill>
              </a:rPr>
              <a:t>vyjmenovanými slovy po M. 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                 Je určen ke společné práci,  která proběhne na interaktivní tabuli. 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Klíčová slova:  </a:t>
            </a:r>
            <a:r>
              <a:rPr lang="cs-CZ" sz="1600" dirty="0">
                <a:solidFill>
                  <a:prstClr val="black"/>
                </a:solidFill>
              </a:rPr>
              <a:t>řada </a:t>
            </a:r>
            <a:r>
              <a:rPr lang="cs-CZ" sz="1600" dirty="0" smtClean="0">
                <a:solidFill>
                  <a:prstClr val="black"/>
                </a:solidFill>
              </a:rPr>
              <a:t>vyjmenovaných slov po M a jejich význam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Zdroje:  </a:t>
            </a:r>
            <a:r>
              <a:rPr lang="cs-CZ" sz="1600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r>
              <a:rPr lang="cs-CZ" sz="1600" dirty="0" smtClean="0">
                <a:solidFill>
                  <a:prstClr val="black"/>
                </a:solidFill>
              </a:rPr>
              <a:t>         </a:t>
            </a:r>
            <a:r>
              <a:rPr lang="cs-CZ" sz="1600" dirty="0">
                <a:solidFill>
                  <a:prstClr val="black"/>
                </a:solidFill>
                <a:hlinkClick r:id="rId3"/>
              </a:rPr>
              <a:t>http://</a:t>
            </a:r>
            <a:r>
              <a:rPr lang="cs-CZ" sz="1600" dirty="0" smtClean="0">
                <a:solidFill>
                  <a:prstClr val="black"/>
                </a:solidFill>
                <a:hlinkClick r:id="rId3"/>
              </a:rPr>
              <a:t>upload.wikimedia.org/wikipedia/commons/8/89/Litomy%C5%A1l_n%C3%A1m%C4%9Bst%C3%AD.jpg</a:t>
            </a:r>
            <a:r>
              <a:rPr lang="cs-CZ" sz="1600" dirty="0" smtClean="0">
                <a:solidFill>
                  <a:prstClr val="black"/>
                </a:solidFill>
              </a:rPr>
              <a:t> </a:t>
            </a:r>
            <a:endParaRPr lang="cs-CZ" sz="1600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186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Vyjmenovaná slova po M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2775" y="1590147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800" dirty="0" smtClean="0"/>
              <a:t>.</a:t>
            </a:r>
            <a:endParaRPr lang="cs-CZ" sz="8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Vývojový diagram: děrná páska 7"/>
          <p:cNvSpPr/>
          <p:nvPr/>
        </p:nvSpPr>
        <p:spPr>
          <a:xfrm>
            <a:off x="402085" y="1475296"/>
            <a:ext cx="1296144" cy="864096"/>
          </a:xfrm>
          <a:prstGeom prst="flowChartPunchedTape">
            <a:avLst/>
          </a:prstGeom>
          <a:solidFill>
            <a:srgbClr val="FE6100"/>
          </a:solidFill>
          <a:ln>
            <a:solidFill>
              <a:srgbClr val="FE61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73181"/>
            <a:ext cx="1224136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8968" y="1418938"/>
            <a:ext cx="2423392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147" y="3112949"/>
            <a:ext cx="2276476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682" y="3152487"/>
            <a:ext cx="18224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409" y="4130388"/>
            <a:ext cx="4612022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245487"/>
            <a:ext cx="180020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246" y="4176566"/>
            <a:ext cx="2471682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5621" y="3112948"/>
            <a:ext cx="1822451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2" y="3221757"/>
            <a:ext cx="2276797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396" y="1418938"/>
            <a:ext cx="1441204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2420" y="2316887"/>
            <a:ext cx="2025155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325" y="1464643"/>
            <a:ext cx="1728191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157" y="2294421"/>
            <a:ext cx="1254671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40718" y="1595289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MY</a:t>
            </a:r>
            <a:endParaRPr lang="cs-CZ" sz="4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017018" y="2382597"/>
            <a:ext cx="1224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MÝT</a:t>
            </a:r>
            <a:endParaRPr lang="cs-CZ" sz="4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838325" y="1552818"/>
            <a:ext cx="17281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MYSLIT</a:t>
            </a:r>
            <a:endParaRPr lang="cs-CZ" sz="4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633290" y="2449532"/>
            <a:ext cx="21634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MÝLIT SE</a:t>
            </a:r>
            <a:endParaRPr lang="cs-CZ" sz="4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702695" y="1537890"/>
            <a:ext cx="14789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HMYZ</a:t>
            </a:r>
            <a:endParaRPr lang="cs-CZ" sz="36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904420" y="2400128"/>
            <a:ext cx="1423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MYŠ</a:t>
            </a:r>
            <a:endParaRPr lang="cs-CZ" sz="4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388968" y="1537890"/>
            <a:ext cx="23678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HLEMÝŽĎ</a:t>
            </a:r>
            <a:endParaRPr lang="cs-CZ" sz="4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602524" y="2333662"/>
            <a:ext cx="1931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MÝTIT</a:t>
            </a:r>
            <a:endParaRPr lang="cs-CZ" sz="4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6741" y="3292185"/>
            <a:ext cx="23068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/>
              <a:t>ZAMYKAT</a:t>
            </a:r>
            <a:endParaRPr lang="cs-CZ" sz="3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434761" y="3240662"/>
            <a:ext cx="20956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SMÝKAT</a:t>
            </a:r>
            <a:endParaRPr lang="cs-CZ" sz="4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394958" y="3236625"/>
            <a:ext cx="230429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DMÝCHAT</a:t>
            </a:r>
            <a:endParaRPr lang="cs-CZ" sz="4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791616" y="3240662"/>
            <a:ext cx="19304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CHMÝŘÍ</a:t>
            </a:r>
            <a:endParaRPr lang="cs-CZ" sz="4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40718" y="4264741"/>
            <a:ext cx="47996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NACHOMÝTNOUT SE</a:t>
            </a:r>
            <a:endParaRPr lang="cs-CZ" sz="40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173563" y="4271921"/>
            <a:ext cx="26771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LITOMYŠL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3451902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2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2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2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137" y="116632"/>
            <a:ext cx="8229600" cy="1143000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Vyjmenovaná slova po M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800" dirty="0" smtClean="0"/>
              <a:t>.</a:t>
            </a:r>
            <a:endParaRPr lang="cs-CZ" sz="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72" y="1694711"/>
            <a:ext cx="1274440" cy="1274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32111" y="2844448"/>
            <a:ext cx="196056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MY</a:t>
            </a:r>
          </a:p>
          <a:p>
            <a:pPr algn="ctr"/>
            <a:r>
              <a:rPr lang="cs-CZ" sz="4000" b="1" dirty="0" smtClean="0"/>
              <a:t>(všichni)</a:t>
            </a:r>
            <a:endParaRPr lang="cs-CZ" sz="40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983" y="1465970"/>
            <a:ext cx="1346448" cy="1346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321099" y="2823391"/>
            <a:ext cx="19442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MÝT</a:t>
            </a:r>
          </a:p>
          <a:p>
            <a:pPr algn="ctr"/>
            <a:r>
              <a:rPr lang="cs-CZ" sz="4000" b="1" dirty="0" smtClean="0"/>
              <a:t>(si ruce)</a:t>
            </a:r>
            <a:endParaRPr lang="cs-CZ" sz="4000" b="1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694711"/>
            <a:ext cx="129614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492327" y="2981737"/>
            <a:ext cx="17392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MYSLIT</a:t>
            </a:r>
            <a:endParaRPr lang="cs-CZ" sz="4000" b="1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341190"/>
            <a:ext cx="1368152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516216" y="2615208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MÝLIT SE</a:t>
            </a:r>
            <a:endParaRPr lang="cs-CZ" sz="4000" b="1" dirty="0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51" y="4112902"/>
            <a:ext cx="1570682" cy="1570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67160" y="5422855"/>
            <a:ext cx="14904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HMYZ</a:t>
            </a:r>
            <a:endParaRPr lang="cs-CZ" sz="4000" b="1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614" y="4143844"/>
            <a:ext cx="1274440" cy="1274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483768" y="5266592"/>
            <a:ext cx="11881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MYŠ</a:t>
            </a:r>
            <a:endParaRPr lang="cs-CZ" sz="4000" b="1" dirty="0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957137"/>
            <a:ext cx="1357511" cy="1357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4044292" y="5265749"/>
            <a:ext cx="23294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HLEMÝŽĎ</a:t>
            </a:r>
            <a:endParaRPr lang="cs-CZ" sz="4000" b="1" dirty="0"/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2499" y="3738855"/>
            <a:ext cx="1202432" cy="120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6516216" y="4904685"/>
            <a:ext cx="20882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MÝTIT</a:t>
            </a:r>
          </a:p>
          <a:p>
            <a:pPr algn="ctr"/>
            <a:r>
              <a:rPr lang="cs-CZ" sz="4000" b="1" dirty="0" smtClean="0"/>
              <a:t>(mýtina)</a:t>
            </a:r>
            <a:endParaRPr lang="cs-CZ" sz="4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75171" y="1268760"/>
            <a:ext cx="58985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Říkej věty s vyjmenovanými slovy.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151525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4943" y="116632"/>
            <a:ext cx="8229600" cy="1143000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Vyjmenovaná slova po M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800" dirty="0" smtClean="0"/>
              <a:t>.</a:t>
            </a:r>
            <a:endParaRPr lang="cs-CZ" sz="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58401"/>
            <a:ext cx="1490464" cy="1490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3395" y="2662557"/>
            <a:ext cx="2304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ZAMYKAT</a:t>
            </a:r>
            <a:endParaRPr lang="cs-CZ" sz="4000" b="1" dirty="0"/>
          </a:p>
        </p:txBody>
      </p:sp>
      <p:pic>
        <p:nvPicPr>
          <p:cNvPr id="2052" name="Picture 4" descr="Zobrazit podrobnost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258401"/>
            <a:ext cx="1404156" cy="1404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501590" y="2661150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SMÝKAT</a:t>
            </a:r>
            <a:endParaRPr lang="cs-CZ" sz="4000" b="1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8785" y="1248138"/>
            <a:ext cx="1872208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319042" y="2353373"/>
            <a:ext cx="29523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DMÝCHAT</a:t>
            </a:r>
          </a:p>
          <a:p>
            <a:pPr algn="ctr"/>
            <a:r>
              <a:rPr lang="cs-CZ" sz="4000" b="1" dirty="0" smtClean="0"/>
              <a:t>(dmýchadlo)</a:t>
            </a:r>
            <a:endParaRPr lang="cs-CZ" sz="4000" b="1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051" y="1298879"/>
            <a:ext cx="1907852" cy="1907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217148" y="3206731"/>
            <a:ext cx="19078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CHMÝŘÍ</a:t>
            </a:r>
            <a:endParaRPr lang="cs-CZ" sz="4000" b="1" dirty="0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964" y="3206373"/>
            <a:ext cx="2187252" cy="2187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87524" y="5031010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NACHOMÝTNOUT SE</a:t>
            </a:r>
            <a:endParaRPr lang="cs-CZ" sz="4000" b="1" dirty="0"/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861048"/>
            <a:ext cx="2001763" cy="13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5453918" y="5175433"/>
            <a:ext cx="22682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LITOMYŠL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743186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189</Words>
  <Application>Microsoft Office PowerPoint</Application>
  <PresentationFormat>Předvádění na obrazovce (4:3)</PresentationFormat>
  <Paragraphs>55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Vyjmenovaná slova po M</vt:lpstr>
      <vt:lpstr>Vyjmenovaná slova po M</vt:lpstr>
      <vt:lpstr>Vyjmenovaná slova po M</vt:lpstr>
      <vt:lpstr>Vyjmenovaná slova po M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</dc:title>
  <dc:creator>Zaneta</dc:creator>
  <cp:lastModifiedBy>PC-0C4S</cp:lastModifiedBy>
  <cp:revision>32</cp:revision>
  <dcterms:created xsi:type="dcterms:W3CDTF">2012-09-25T14:12:29Z</dcterms:created>
  <dcterms:modified xsi:type="dcterms:W3CDTF">2012-11-09T21:28:21Z</dcterms:modified>
</cp:coreProperties>
</file>