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6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6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60"/>
  </p:normalViewPr>
  <p:slideViewPr>
    <p:cSldViewPr>
      <p:cViewPr>
        <p:scale>
          <a:sx n="100" d="100"/>
          <a:sy n="100" d="100"/>
        </p:scale>
        <p:origin x="-51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496" y="1462917"/>
            <a:ext cx="9180512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Číslo projektu:  </a:t>
            </a:r>
            <a:r>
              <a:rPr lang="cs-CZ" sz="1600" dirty="0" smtClean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Šablona:  </a:t>
            </a:r>
            <a:r>
              <a:rPr lang="cs-CZ" sz="1600" dirty="0" smtClean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VY_32_INOVACE_09_PROCVIČOVÁNÍ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</a:rPr>
              <a:t>2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materiálu:  </a:t>
            </a:r>
            <a:r>
              <a:rPr lang="cs-CZ" sz="1600" dirty="0" smtClean="0">
                <a:solidFill>
                  <a:prstClr val="black"/>
                </a:solidFill>
              </a:rPr>
              <a:t>DUM ČJ č. 9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Škola: </a:t>
            </a:r>
            <a:r>
              <a:rPr lang="cs-CZ" sz="1600" dirty="0" smtClean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15. 9. </a:t>
            </a:r>
            <a:r>
              <a:rPr lang="cs-CZ" sz="1600" smtClean="0">
                <a:solidFill>
                  <a:prstClr val="black"/>
                </a:solidFill>
              </a:rPr>
              <a:t>2011</a:t>
            </a:r>
            <a:endParaRPr lang="cs-CZ" sz="16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</a:t>
            </a:r>
            <a:r>
              <a:rPr lang="cs-CZ" sz="1500" dirty="0">
                <a:solidFill>
                  <a:prstClr val="black"/>
                </a:solidFill>
              </a:rPr>
              <a:t>Materiál  (DUM) určený k procvičení  vyjmenovaných slov po </a:t>
            </a:r>
            <a:r>
              <a:rPr lang="cs-CZ" sz="1500" dirty="0" smtClean="0">
                <a:solidFill>
                  <a:prstClr val="black"/>
                </a:solidFill>
              </a:rPr>
              <a:t>M </a:t>
            </a:r>
            <a:r>
              <a:rPr lang="cs-CZ" sz="1500" dirty="0">
                <a:solidFill>
                  <a:prstClr val="black"/>
                </a:solidFill>
              </a:rPr>
              <a:t>a příbuzných slov</a:t>
            </a: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k vyjmenovaným slovům po </a:t>
            </a:r>
            <a:r>
              <a:rPr lang="cs-CZ" sz="1500" dirty="0" smtClean="0">
                <a:solidFill>
                  <a:prstClr val="black"/>
                </a:solidFill>
              </a:rPr>
              <a:t>M.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</a:t>
            </a:r>
            <a:r>
              <a:rPr lang="cs-CZ" sz="1500" dirty="0">
                <a:solidFill>
                  <a:prstClr val="black"/>
                </a:solidFill>
              </a:rPr>
              <a:t>vyjmenovaná slova po </a:t>
            </a:r>
            <a:r>
              <a:rPr lang="cs-CZ" sz="1500" dirty="0" smtClean="0">
                <a:solidFill>
                  <a:prstClr val="black"/>
                </a:solidFill>
              </a:rPr>
              <a:t>M </a:t>
            </a:r>
            <a:r>
              <a:rPr lang="cs-CZ" sz="1500" dirty="0">
                <a:solidFill>
                  <a:prstClr val="black"/>
                </a:solidFill>
              </a:rPr>
              <a:t>a příbuzná slova k vyjmenovaným slovům po M</a:t>
            </a:r>
            <a:r>
              <a:rPr lang="cs-CZ" sz="15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Zdroje: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0804" y="1202099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Vyjmenovaná slova po M rozděl na podstatná jména a slovesa.</a:t>
            </a:r>
            <a:endParaRPr lang="cs-CZ" sz="24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40804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516815"/>
              </p:ext>
            </p:extLst>
          </p:nvPr>
        </p:nvGraphicFramePr>
        <p:xfrm>
          <a:off x="574861" y="1582908"/>
          <a:ext cx="7776864" cy="3934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88432"/>
                <a:gridCol w="3888432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PODSTATNÁ</a:t>
                      </a:r>
                      <a:r>
                        <a:rPr lang="cs-CZ" sz="2800" b="1" baseline="0" dirty="0" smtClean="0">
                          <a:solidFill>
                            <a:srgbClr val="FF0000"/>
                          </a:solidFill>
                        </a:rPr>
                        <a:t> JMÉNA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SLOVESA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2862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520778" y="2204864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MÝT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56782" y="2666231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MYSLIT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39815" y="3081853"/>
            <a:ext cx="3829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MÝLIT SE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3580" y="2204864"/>
            <a:ext cx="390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HMYZ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6175" y="2666231"/>
            <a:ext cx="3845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MYŠ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3459" y="3098919"/>
            <a:ext cx="390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HLEMÝŽĎ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18247" y="3481844"/>
            <a:ext cx="3829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MÝTIT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19984" y="3883749"/>
            <a:ext cx="3845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ZAMYKAT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61284" y="4259697"/>
            <a:ext cx="380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SMÝKAT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16983" y="4633972"/>
            <a:ext cx="3841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DMÝCHAT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88358" y="4994012"/>
            <a:ext cx="424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NACHOMÝTNOUT SE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2909" y="3883749"/>
            <a:ext cx="3793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LITOMYŠL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83580" y="3481844"/>
            <a:ext cx="3832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CHMÝŘÍ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26175" y="5517232"/>
            <a:ext cx="8338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Nezařadili jsme slovo MY – je to zájmeno.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6079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9934058"/>
              </p:ext>
            </p:extLst>
          </p:nvPr>
        </p:nvGraphicFramePr>
        <p:xfrm>
          <a:off x="467544" y="1124744"/>
          <a:ext cx="8229600" cy="466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rodiště B. Smetany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jemné chloupky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já a ty jsme 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mravenec, motýl,</a:t>
                      </a:r>
                      <a:r>
                        <a:rPr lang="cs-CZ" sz="2800" b="1" baseline="0" dirty="0" smtClean="0"/>
                        <a:t> včela je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zvíře, které má rádo sýr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dělat chyby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kácet stromy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přemýšlet, uvažovat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čistit podlahu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2126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44008" y="119675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LITOMYŠL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4008" y="162880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CHMÝŘÍ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215202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MY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267524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HMYZ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319846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MYŠ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3660125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MÝLIT SE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4183345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MÝTIT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008" y="4706565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MYSLIT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5229785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MÝT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2063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0606947"/>
              </p:ext>
            </p:extLst>
          </p:nvPr>
        </p:nvGraphicFramePr>
        <p:xfrm>
          <a:off x="472734" y="1818402"/>
          <a:ext cx="8291264" cy="2764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5632"/>
                <a:gridCol w="4145632"/>
              </a:tblGrid>
              <a:tr h="964704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MY ______________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MI </a:t>
                      </a: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______________</a:t>
                      </a:r>
                      <a:endParaRPr lang="cs-CZ" sz="2800" b="1" dirty="0"/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MÝT </a:t>
                      </a: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______________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MÍT </a:t>
                      </a: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______________</a:t>
                      </a:r>
                      <a:endParaRPr lang="cs-CZ" sz="2800" b="1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MÝVAL </a:t>
                      </a: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______________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/>
                        <a:t>MÍVAL </a:t>
                      </a: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______________</a:t>
                      </a:r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25706" y="4752052"/>
            <a:ext cx="687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NÁDOBÍ, VŠICHNI, HODNĚ KAMARÁDŮ, K OBĚDU ŘÍZEK, MĚ, MEDVÍDEK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274700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NÁDOBÍ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78124" y="1772816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VŠICHNI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37609" y="3670905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HODNĚ KAMARÁDŮ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2743696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 OBĚDU ŘÍZEK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1713895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MĚ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367090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MEDVÍDEK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74" y="4752052"/>
            <a:ext cx="1461864" cy="146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530474" y="1196752"/>
            <a:ext cx="8271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Zařaď správně.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2998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246</Words>
  <Application>Microsoft Office PowerPoint</Application>
  <PresentationFormat>Předvádění na obrazovce (4:3)</PresentationFormat>
  <Paragraphs>69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Procvičování</vt:lpstr>
      <vt:lpstr>Procvičování</vt:lpstr>
      <vt:lpstr>Procvičování</vt:lpstr>
      <vt:lpstr>Procvičování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35</cp:revision>
  <dcterms:created xsi:type="dcterms:W3CDTF">2012-09-25T14:12:29Z</dcterms:created>
  <dcterms:modified xsi:type="dcterms:W3CDTF">2012-11-09T21:30:28Z</dcterms:modified>
</cp:coreProperties>
</file>