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5" r:id="rId3"/>
    <p:sldId id="266" r:id="rId4"/>
    <p:sldId id="267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61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58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915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872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636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5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6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027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693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238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29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23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553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e/Anguidae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upload.wikimedia.org/wikipedia/commons/8/89/Elytrigia_repens_-_K%C3%B6hler%E2%80%93s_Medizinal-Pflanzen-203.jpg" TargetMode="External"/><Relationship Id="rId4" Type="http://schemas.openxmlformats.org/officeDocument/2006/relationships/hyperlink" Target="http://upload.wikimedia.org/wikipedia/commons/2/23/PolishedHooves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P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496" y="1462917"/>
            <a:ext cx="9180512" cy="4774395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1600" b="1" dirty="0" smtClean="0"/>
              <a:t>Jazyk a jazyková komunikace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 </a:t>
            </a:r>
            <a:r>
              <a:rPr lang="cs-CZ" sz="1600" dirty="0" smtClean="0">
                <a:solidFill>
                  <a:prstClr val="black"/>
                </a:solidFill>
              </a:rPr>
              <a:t>VY_32_INOVACE_10_VYJMENOVANÁ SLOVA PO P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dirty="0" smtClean="0">
                <a:solidFill>
                  <a:prstClr val="black"/>
                </a:solidFill>
              </a:rPr>
              <a:t>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Druh </a:t>
            </a:r>
            <a:r>
              <a:rPr lang="cs-CZ" sz="1600" b="1" dirty="0">
                <a:solidFill>
                  <a:prstClr val="black"/>
                </a:solidFill>
              </a:rPr>
              <a:t>materiálu:  </a:t>
            </a:r>
            <a:r>
              <a:rPr lang="cs-CZ" sz="1600" dirty="0">
                <a:solidFill>
                  <a:prstClr val="black"/>
                </a:solidFill>
              </a:rPr>
              <a:t>DUM </a:t>
            </a:r>
            <a:r>
              <a:rPr lang="cs-CZ" sz="1600" dirty="0" smtClean="0">
                <a:solidFill>
                  <a:prstClr val="black"/>
                </a:solidFill>
              </a:rPr>
              <a:t>ČJ </a:t>
            </a:r>
            <a:r>
              <a:rPr lang="cs-CZ" sz="1600" dirty="0">
                <a:solidFill>
                  <a:prstClr val="black"/>
                </a:solidFill>
              </a:rPr>
              <a:t>č. </a:t>
            </a:r>
            <a:r>
              <a:rPr lang="cs-CZ" sz="1600" dirty="0" smtClean="0">
                <a:solidFill>
                  <a:prstClr val="black"/>
                </a:solidFill>
              </a:rPr>
              <a:t>10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16. 9. </a:t>
            </a:r>
            <a:r>
              <a:rPr lang="cs-CZ" sz="1600" smtClean="0">
                <a:solidFill>
                  <a:prstClr val="black"/>
                </a:solidFill>
              </a:rPr>
              <a:t>2011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</a:rPr>
              <a:t>Český jazyk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třetí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Materiál  (DUM) určený k seznámení s </a:t>
            </a:r>
            <a:r>
              <a:rPr lang="cs-CZ" sz="1600" dirty="0" smtClean="0">
                <a:solidFill>
                  <a:prstClr val="black"/>
                </a:solidFill>
              </a:rPr>
              <a:t>vyjmenovanými slovy po P.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Je 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>
                <a:solidFill>
                  <a:prstClr val="black"/>
                </a:solidFill>
              </a:rPr>
              <a:t>řada </a:t>
            </a:r>
            <a:r>
              <a:rPr lang="cs-CZ" sz="1600" dirty="0" smtClean="0">
                <a:solidFill>
                  <a:prstClr val="black"/>
                </a:solidFill>
              </a:rPr>
              <a:t>vyjmenovaných slov po P a jejich význam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, 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upload.wikimedia.org/wikipedia/commons/5/5e/Anguidae.jpg</a:t>
            </a:r>
            <a:endParaRPr lang="cs-CZ" sz="1600" dirty="0" smtClean="0"/>
          </a:p>
          <a:p>
            <a:pPr marL="0" lvl="0" indent="0">
              <a:buNone/>
            </a:pPr>
            <a:r>
              <a:rPr lang="cs-CZ" sz="1600" dirty="0"/>
              <a:t>               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upload.wikimedia.org/wikipedia/commons/2/23/PolishedHooves.jpg</a:t>
            </a:r>
            <a:endParaRPr lang="cs-CZ" sz="1600" dirty="0"/>
          </a:p>
          <a:p>
            <a:pPr marL="0" lvl="0" indent="0">
              <a:buNone/>
            </a:pP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://upload.wikimedia.org/wikipedia/commons/8/89/Elytrigia_repens_-_</a:t>
            </a:r>
            <a:r>
              <a:rPr lang="cs-CZ" sz="1600" dirty="0" smtClean="0">
                <a:hlinkClick r:id="rId5"/>
              </a:rPr>
              <a:t>K%C3%B6hler%E2%80%93s_Medizinal-Pflanzen-203.jpg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186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P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zpoždění 5"/>
          <p:cNvSpPr/>
          <p:nvPr/>
        </p:nvSpPr>
        <p:spPr>
          <a:xfrm rot="16200000">
            <a:off x="791580" y="1232756"/>
            <a:ext cx="648072" cy="1728192"/>
          </a:xfrm>
          <a:prstGeom prst="flowChartDelay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92100" y="1772816"/>
            <a:ext cx="1647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PÝCHA</a:t>
            </a:r>
            <a:endParaRPr lang="cs-CZ" sz="40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63687"/>
            <a:ext cx="1755775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41" y="2708920"/>
            <a:ext cx="1755775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50466"/>
            <a:ext cx="2592288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2249" y="1772815"/>
            <a:ext cx="1755775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239314" y="1783819"/>
            <a:ext cx="14616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PYTEL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5741" y="1783819"/>
            <a:ext cx="13321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PYSK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0152" y="1750466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NETOPÝR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2214" y="2780928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SLEPÝŠ</a:t>
            </a:r>
            <a:endParaRPr lang="cs-CZ" sz="4000" b="1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2249" y="2708919"/>
            <a:ext cx="132762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41" y="3670101"/>
            <a:ext cx="2733296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9703" y="2708920"/>
            <a:ext cx="2708721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095" y="2708920"/>
            <a:ext cx="2018582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119158" y="278092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PYL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50095" y="2780928"/>
            <a:ext cx="20300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KOPYTO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780928"/>
            <a:ext cx="24443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KLOPÝTAT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5842" y="3706940"/>
            <a:ext cx="26642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TŘPYTIT SE</a:t>
            </a:r>
            <a:endParaRPr lang="cs-CZ" sz="4000" b="1" dirty="0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2999" y="3670101"/>
            <a:ext cx="249711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614" y="3670101"/>
            <a:ext cx="2217761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90" y="4653136"/>
            <a:ext cx="1423199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131840" y="3706940"/>
            <a:ext cx="24368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ZPYTOVAT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46732" y="3706940"/>
            <a:ext cx="1965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PYKAT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1520" y="4677052"/>
            <a:ext cx="12976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PÝR</a:t>
            </a:r>
            <a:endParaRPr lang="cs-CZ" sz="4000" b="1" dirty="0"/>
          </a:p>
        </p:txBody>
      </p:sp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2224" y="4655913"/>
            <a:ext cx="3254151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7707" y="4655913"/>
            <a:ext cx="2780000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018734" y="4677052"/>
            <a:ext cx="23579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PÝŘIT SE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97151" y="4725144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ČEPÝŘIT SE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060147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1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3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4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5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9929" y="116632"/>
            <a:ext cx="8229600" cy="114300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P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01801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791" y="1960924"/>
            <a:ext cx="1418456" cy="1418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3703" y="2721456"/>
            <a:ext cx="39461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    PÝCHA</a:t>
            </a:r>
          </a:p>
          <a:p>
            <a:pPr algn="ctr"/>
            <a:r>
              <a:rPr lang="cs-CZ" sz="4000" b="1" dirty="0" smtClean="0"/>
              <a:t>(pyšná princezna)</a:t>
            </a:r>
            <a:endParaRPr lang="cs-CZ" sz="40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5486" y="1844824"/>
            <a:ext cx="1418456" cy="1418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50618" y="3154833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PYTEL</a:t>
            </a:r>
            <a:endParaRPr lang="cs-CZ" sz="40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0848" y="1259478"/>
            <a:ext cx="1418456" cy="1418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292527" y="2496675"/>
            <a:ext cx="26642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PYSK</a:t>
            </a:r>
          </a:p>
          <a:p>
            <a:pPr algn="ctr"/>
            <a:r>
              <a:rPr lang="cs-CZ" sz="4000" b="1" dirty="0" smtClean="0"/>
              <a:t>(ptakopysk)</a:t>
            </a:r>
            <a:endParaRPr lang="cs-CZ" sz="4000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56" y="3925897"/>
            <a:ext cx="1418456" cy="1418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1428" y="3995524"/>
            <a:ext cx="1710021" cy="1279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5852" y="3713854"/>
            <a:ext cx="1706488" cy="1706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9512" y="5305302"/>
            <a:ext cx="1994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NETOPÝR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20988" y="5280994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SLEPÝŠ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09642" y="5295406"/>
            <a:ext cx="14011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PYL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259478"/>
            <a:ext cx="5570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Říkej věty s vyjmenovanými slovy.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27065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P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 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1944216" cy="1458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3538" y="2942947"/>
            <a:ext cx="21962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KOPYTO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2942947"/>
            <a:ext cx="23942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KLOPÝTAT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2942947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TŘPYTIT SE</a:t>
            </a:r>
            <a:endParaRPr lang="cs-CZ" sz="40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080" y="1484784"/>
            <a:ext cx="1418456" cy="1418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8333" y="5013176"/>
            <a:ext cx="24302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ZPYTOVAT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707904" y="5013176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PYKAT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49900" y="5634937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PÝR</a:t>
            </a:r>
            <a:endParaRPr lang="cs-CZ" sz="4000" b="1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685964"/>
            <a:ext cx="1274440" cy="1274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428" y="3582620"/>
            <a:ext cx="1490464" cy="1490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900" y="3583943"/>
            <a:ext cx="1660773" cy="2137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3741" y="1467272"/>
            <a:ext cx="1490464" cy="1490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1161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P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3304813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PÝŘIT SE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58841" y="3304813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ČEPÝŘIT SE</a:t>
            </a:r>
            <a:endParaRPr lang="cs-CZ" sz="40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776" y="148478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636" y="1412776"/>
            <a:ext cx="172819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9367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374</TotalTime>
  <Words>201</Words>
  <Application>Microsoft Office PowerPoint</Application>
  <PresentationFormat>Předvádění na obrazovce (4:3)</PresentationFormat>
  <Paragraphs>57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Vyjmenovaná slova po P</vt:lpstr>
      <vt:lpstr>Vyjmenovaná slova po P</vt:lpstr>
      <vt:lpstr>Vyjmenovaná slova po P</vt:lpstr>
      <vt:lpstr>Vyjmenovaná slova po P</vt:lpstr>
      <vt:lpstr>Vyjmenovaná slova po P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Zaneta</dc:creator>
  <cp:lastModifiedBy>PC-0C4S</cp:lastModifiedBy>
  <cp:revision>38</cp:revision>
  <dcterms:created xsi:type="dcterms:W3CDTF">2012-09-25T14:12:29Z</dcterms:created>
  <dcterms:modified xsi:type="dcterms:W3CDTF">2012-11-09T21:31:34Z</dcterms:modified>
</cp:coreProperties>
</file>