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70" r:id="rId4"/>
    <p:sldId id="271" r:id="rId5"/>
    <p:sldId id="272" r:id="rId6"/>
    <p:sldId id="273" r:id="rId7"/>
    <p:sldId id="27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6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5/Single_lycoperdon_perlatum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://upload.wikimedia.org/wikipedia/commons/8/89/Elytrigia_repens_-_K%C3%B6hler%E2%80%93s_Medizinal-Pflanzen-203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Příbuzná slova k vyjmenovaným slovům po P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6512" y="1268760"/>
            <a:ext cx="9180512" cy="477439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16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 </a:t>
            </a:r>
            <a:r>
              <a:rPr lang="cs-CZ" sz="1600" dirty="0" smtClean="0">
                <a:solidFill>
                  <a:prstClr val="black"/>
                </a:solidFill>
              </a:rPr>
              <a:t>VY_32_INOVACE_11_PŘÍBUZNÁ SLOVA K VS PO P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r>
              <a:rPr lang="cs-CZ" sz="1600" dirty="0" smtClean="0">
                <a:solidFill>
                  <a:prstClr val="black"/>
                </a:solidFill>
              </a:rPr>
              <a:t>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Druh </a:t>
            </a:r>
            <a:r>
              <a:rPr lang="cs-CZ" sz="1600" b="1" dirty="0">
                <a:solidFill>
                  <a:prstClr val="black"/>
                </a:solidFill>
              </a:rPr>
              <a:t>materiálu:  </a:t>
            </a:r>
            <a:r>
              <a:rPr lang="cs-CZ" sz="1600" dirty="0">
                <a:solidFill>
                  <a:prstClr val="black"/>
                </a:solidFill>
              </a:rPr>
              <a:t>DUM </a:t>
            </a:r>
            <a:r>
              <a:rPr lang="cs-CZ" sz="1600" dirty="0" smtClean="0">
                <a:solidFill>
                  <a:prstClr val="black"/>
                </a:solidFill>
              </a:rPr>
              <a:t>ČJ </a:t>
            </a:r>
            <a:r>
              <a:rPr lang="cs-CZ" sz="1600" dirty="0">
                <a:solidFill>
                  <a:prstClr val="black"/>
                </a:solidFill>
              </a:rPr>
              <a:t>č</a:t>
            </a:r>
            <a:r>
              <a:rPr lang="cs-CZ" sz="1600" dirty="0" smtClean="0">
                <a:solidFill>
                  <a:prstClr val="black"/>
                </a:solidFill>
              </a:rPr>
              <a:t>. 11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Škola: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16. 9. </a:t>
            </a:r>
            <a:r>
              <a:rPr lang="cs-CZ" sz="1600" smtClean="0">
                <a:solidFill>
                  <a:prstClr val="black"/>
                </a:solidFill>
              </a:rPr>
              <a:t>2011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Český jazyk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 smtClean="0">
                <a:solidFill>
                  <a:prstClr val="black"/>
                </a:solidFill>
              </a:rPr>
              <a:t>třetí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 </a:t>
            </a:r>
            <a:r>
              <a:rPr lang="cs-CZ" sz="1500" dirty="0">
                <a:solidFill>
                  <a:prstClr val="black"/>
                </a:solidFill>
              </a:rPr>
              <a:t>Materiál  (DUM) určený k seznámení s příbuznými slovy k vyjmenovaným slovům po </a:t>
            </a:r>
            <a:r>
              <a:rPr lang="cs-CZ" sz="1500" dirty="0" smtClean="0">
                <a:solidFill>
                  <a:prstClr val="black"/>
                </a:solidFill>
              </a:rPr>
              <a:t>P. 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</a:t>
            </a:r>
            <a:r>
              <a:rPr lang="cs-CZ" sz="1500" dirty="0">
                <a:solidFill>
                  <a:prstClr val="black"/>
                </a:solidFill>
              </a:rPr>
              <a:t>příbuzná slova  k vyjmenovaným  slovům  po </a:t>
            </a:r>
            <a:r>
              <a:rPr lang="cs-CZ" sz="1500" dirty="0" smtClean="0">
                <a:solidFill>
                  <a:prstClr val="black"/>
                </a:solidFill>
              </a:rPr>
              <a:t>P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Zdroje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r>
              <a:rPr lang="cs-CZ" sz="1600" dirty="0" smtClean="0">
                <a:solidFill>
                  <a:prstClr val="black"/>
                </a:solidFill>
              </a:rPr>
              <a:t>,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upload.wikimedia.org/wikipedia/commons/3/35/Single_lycoperdon_perlatum.jpg</a:t>
            </a:r>
            <a:endParaRPr lang="cs-CZ" sz="1600" dirty="0" smtClean="0"/>
          </a:p>
          <a:p>
            <a:pPr marL="0" lvl="0" indent="0">
              <a:buNone/>
            </a:pPr>
            <a:r>
              <a:rPr lang="cs-CZ" sz="1600" dirty="0" smtClean="0"/>
              <a:t> </a:t>
            </a:r>
            <a:r>
              <a:rPr lang="cs-CZ" sz="1600" dirty="0">
                <a:hlinkClick r:id="rId4"/>
              </a:rPr>
              <a:t>http://upload.wikimedia.org/wikipedia/commons/8/89/Elytrigia_repens_-_</a:t>
            </a:r>
            <a:r>
              <a:rPr lang="cs-CZ" sz="1600" dirty="0" smtClean="0">
                <a:hlinkClick r:id="rId4"/>
              </a:rPr>
              <a:t>K%C3%B6hler%E2%80%93s_Medizinal-Pflanzen-203.jpg</a:t>
            </a:r>
            <a:r>
              <a:rPr lang="cs-CZ" sz="1600" dirty="0" smtClean="0"/>
              <a:t> </a:t>
            </a:r>
            <a:endParaRPr lang="cs-CZ" sz="1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Vyjmenovaná slova po P rozděl na podstatná jména a slovesa.</a:t>
            </a:r>
            <a:endParaRPr lang="cs-CZ" sz="24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P</a:t>
            </a:r>
            <a:endParaRPr lang="cs-CZ" sz="2800" b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765890"/>
              </p:ext>
            </p:extLst>
          </p:nvPr>
        </p:nvGraphicFramePr>
        <p:xfrm>
          <a:off x="611560" y="1700808"/>
          <a:ext cx="8064896" cy="3816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2448"/>
                <a:gridCol w="4032448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PODSTATNÁ JMÉNA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92D050"/>
                          </a:solidFill>
                        </a:rPr>
                        <a:t>SLOVESA</a:t>
                      </a:r>
                      <a:endParaRPr lang="cs-CZ" sz="24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  <a:tr h="31683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11560" y="234888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PÝCHA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270892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PYTEL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306896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PYSK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9014" y="340751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NETOPÝR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5287" y="3746068"/>
            <a:ext cx="3924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SLEPÝŠ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5287" y="4084622"/>
            <a:ext cx="3978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PYL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9014" y="4437112"/>
            <a:ext cx="3924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KOPYTO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9454" y="2348880"/>
            <a:ext cx="3997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KLOPÝTAT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89698" y="2708920"/>
            <a:ext cx="3997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TŘPYTIT SE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89698" y="3145904"/>
            <a:ext cx="3986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ZPYTOVAT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99942" y="3582511"/>
            <a:ext cx="3986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PYKAT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1560" y="4869160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PÝR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79454" y="4015516"/>
            <a:ext cx="3976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PÝŘIT SE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99942" y="4437112"/>
            <a:ext cx="3956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ČEPÝŘIT SE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03683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PÝCHA     </a:t>
            </a: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P</a:t>
            </a:r>
            <a:endParaRPr lang="cs-CZ" sz="2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1966764" y="1556792"/>
            <a:ext cx="23042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PYŠNÝ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PÝCHAVKA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PŘEPYCH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PŘEPYCHOVÝ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7021" y="3933056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PYTEL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91197" y="4077072"/>
            <a:ext cx="30128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PYTLÁK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STRAŠPYTEL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PYTLOVINA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PYTLÍČEK</a:t>
            </a:r>
            <a:endParaRPr lang="cs-CZ" sz="2800" b="1" dirty="0">
              <a:solidFill>
                <a:srgbClr val="92D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441" y="1592610"/>
            <a:ext cx="1516757" cy="1969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392" y="389912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598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PYSK</a:t>
            </a:r>
            <a:endParaRPr lang="cs-CZ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P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83668" y="1412776"/>
            <a:ext cx="309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PTAKOPYSK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PYSKOVAT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PYSKATÁ 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3140968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NETOPÝR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80531" y="3208783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NETOPÝŘÍ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4509120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SLEPÝŠ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47925" y="4574956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SLEPÝŠÍ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1216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99" y="3471509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440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PYL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P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39652" y="1412776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OPYLOVAT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PYLOVÝ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2636912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KOPYTO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2708920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LICHOKOPYTNÍK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SUDOKOPYTNÍK 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KOPÝTKO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429309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KLOPÝTAT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4437112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ZAKLOPÝTNOUT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KLOPÝTNUTÍ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KLOPÝTAVÁ</a:t>
            </a:r>
            <a:endParaRPr lang="cs-CZ" sz="2800" b="1" dirty="0">
              <a:solidFill>
                <a:srgbClr val="92D050"/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35737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8462"/>
            <a:ext cx="1540768" cy="1540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1520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501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6654" y="123802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TŘPYTIT SE  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P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771800" y="1340768"/>
            <a:ext cx="28803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TŘPYTKA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ZATŘPYTIT SE 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TŘPYTIVÝ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TŘPYT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3409553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ZPYTOVAT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1800" y="3501008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NEVYZPYTATELNÝ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ZPYTUJÍCÍ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4708514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PYKAT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4708514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ODPYKAT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PYKÁNÍ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40768"/>
            <a:ext cx="16561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872" y="307992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276" y="4479576"/>
            <a:ext cx="1411982" cy="1411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95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7" grpId="0"/>
      <p:bldP spid="8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5809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PÝR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Příbuzná slova k vyjmenovaným slovům po P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19672" y="1268760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PÝŘAVKA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23528" y="2344523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PÝŘIT SE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5736" y="23753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ZAPÝŘIT SE</a:t>
            </a:r>
            <a:endParaRPr lang="cs-CZ" sz="2800" b="1" dirty="0">
              <a:solidFill>
                <a:srgbClr val="92D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3573016"/>
            <a:ext cx="2259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ČEPÝŘIT SE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27784" y="3680737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92D050"/>
                </a:solidFill>
              </a:rPr>
              <a:t>ROZČEPÝŘENÝ</a:t>
            </a:r>
          </a:p>
          <a:p>
            <a:r>
              <a:rPr lang="cs-CZ" sz="2800" b="1" dirty="0" smtClean="0">
                <a:solidFill>
                  <a:srgbClr val="92D050"/>
                </a:solidFill>
              </a:rPr>
              <a:t>ČEPÝŘENÍ</a:t>
            </a:r>
            <a:endParaRPr lang="cs-CZ" sz="2800" b="1" dirty="0">
              <a:solidFill>
                <a:srgbClr val="92D05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086" y="1268760"/>
            <a:ext cx="1440160" cy="1853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78440"/>
            <a:ext cx="1440160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186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98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  <p:bldP spid="7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262</Words>
  <Application>Microsoft Office PowerPoint</Application>
  <PresentationFormat>Předvádění na obrazovce (4:3)</PresentationFormat>
  <Paragraphs>87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Příbuzná slova k vyjmenovaným slovům po P</vt:lpstr>
      <vt:lpstr>Příbuzná slova k vyjmenovaným slovům po P</vt:lpstr>
      <vt:lpstr>Příbuzná slova k vyjmenovaným slovům po P</vt:lpstr>
      <vt:lpstr>Příbuzná slova k vyjmenovaným slovům po P</vt:lpstr>
      <vt:lpstr>Příbuzná slova k vyjmenovaným slovům po P</vt:lpstr>
      <vt:lpstr>Příbuzná slova k vyjmenovaným slovům po P</vt:lpstr>
      <vt:lpstr>Příbuzná slova k vyjmenovaným slovům po P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41</cp:revision>
  <dcterms:created xsi:type="dcterms:W3CDTF">2012-09-25T14:12:29Z</dcterms:created>
  <dcterms:modified xsi:type="dcterms:W3CDTF">2012-11-09T21:32:40Z</dcterms:modified>
</cp:coreProperties>
</file>