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E2F"/>
    <a:srgbClr val="FE6100"/>
    <a:srgbClr val="DE988C"/>
    <a:srgbClr val="F239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9/Mochuelo_Com%C3%BAn_(_Athene_noctua_)(1)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7E2F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6" y="1462917"/>
            <a:ext cx="9180512" cy="477439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VY_32_INOVACE_12_VYJMENOVANÁ SLOVA PO </a:t>
            </a:r>
            <a:r>
              <a:rPr lang="cs-CZ" sz="1600" dirty="0">
                <a:solidFill>
                  <a:prstClr val="black"/>
                </a:solidFill>
              </a:rPr>
              <a:t>S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26. 12. </a:t>
            </a:r>
            <a:r>
              <a:rPr lang="cs-CZ" sz="1600" smtClean="0">
                <a:solidFill>
                  <a:prstClr val="black"/>
                </a:solidFill>
              </a:rPr>
              <a:t>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seznámení s </a:t>
            </a:r>
            <a:r>
              <a:rPr lang="cs-CZ" sz="1600" dirty="0" smtClean="0">
                <a:solidFill>
                  <a:prstClr val="black"/>
                </a:solidFill>
              </a:rPr>
              <a:t>vyjmenovanými slovy po S.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řada </a:t>
            </a:r>
            <a:r>
              <a:rPr lang="cs-CZ" sz="1600" dirty="0" smtClean="0">
                <a:solidFill>
                  <a:prstClr val="black"/>
                </a:solidFill>
              </a:rPr>
              <a:t>vyjmenovaných slov po S  a jejich význam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600" dirty="0" smtClean="0">
                <a:solidFill>
                  <a:prstClr val="black"/>
                </a:solidFill>
              </a:rPr>
              <a:t>,            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http://upload.wikimedia.org/wikipedia/commons/a/a9/Mochuelo_Com%C3%BAn_%28_Athene_noctua_%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29%281%29.jpg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1547" y="116632"/>
            <a:ext cx="8229600" cy="1143000"/>
          </a:xfrm>
          <a:solidFill>
            <a:srgbClr val="FF7E2F"/>
          </a:solidFill>
          <a:ln>
            <a:solidFill>
              <a:srgbClr val="FE6100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467544" y="1412776"/>
            <a:ext cx="1224136" cy="1224136"/>
          </a:xfrm>
          <a:prstGeom prst="rightArrow">
            <a:avLst/>
          </a:prstGeom>
          <a:solidFill>
            <a:srgbClr val="F2391A"/>
          </a:solidFill>
          <a:ln>
            <a:solidFill>
              <a:srgbClr val="FE61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70920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SYN</a:t>
            </a:r>
            <a:endParaRPr lang="cs-CZ" sz="40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295" y="2639205"/>
            <a:ext cx="2289348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025" y="4014366"/>
            <a:ext cx="1593819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144" y="4014366"/>
            <a:ext cx="1682824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5180"/>
            <a:ext cx="213360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14366"/>
            <a:ext cx="1539881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66" y="4008289"/>
            <a:ext cx="210701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25" y="4014365"/>
            <a:ext cx="1581919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451" y="2639206"/>
            <a:ext cx="2705844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794" y="1381905"/>
            <a:ext cx="1066006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81906"/>
            <a:ext cx="1354342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91680" y="1658912"/>
            <a:ext cx="1461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SYTÝ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46022" y="1658912"/>
            <a:ext cx="1339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SÝR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91451" y="2928200"/>
            <a:ext cx="2453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SYCHRAVÝ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08025" y="4303360"/>
            <a:ext cx="14833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SYPAT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5267" y="2924174"/>
            <a:ext cx="1897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SYROVÝ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91962" y="2928199"/>
            <a:ext cx="2577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USYCHAT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6405" y="4297283"/>
            <a:ext cx="21158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SÝKORA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01144" y="4297283"/>
            <a:ext cx="17844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SÝČEK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6225" y="4297283"/>
            <a:ext cx="1581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SYSEL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4303360"/>
            <a:ext cx="15398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SYČET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0918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7E2F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54048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21" y="1585392"/>
            <a:ext cx="1693711" cy="1693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19926" y="3119042"/>
            <a:ext cx="10441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SYN</a:t>
            </a:r>
            <a:endParaRPr lang="cs-CZ" sz="4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266" y="1745453"/>
            <a:ext cx="1533650" cy="153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15916" y="3119042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SYTÝ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9008" y="311982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SÝR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5880" y="53240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SYROVÝ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18955" y="5324080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SYCHRAVÝ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68988" y="5325203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USYCHAT</a:t>
            </a:r>
            <a:endParaRPr lang="cs-CZ" sz="4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57400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529" y="3752809"/>
            <a:ext cx="1581497" cy="1581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203" y="3752809"/>
            <a:ext cx="1621777" cy="1621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04401"/>
            <a:ext cx="1718591" cy="1718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3568" y="1196752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Říkej věty s vyjmenovanými slovy.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7886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7E2F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00785" y="3261818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SÝČEK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327721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SYSEL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181" y="4863888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SYČET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1896" y="4863888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SYPAT</a:t>
            </a: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1872208" cy="186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9572" y="3277216"/>
            <a:ext cx="19442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SÝKORA</a:t>
            </a:r>
            <a:endParaRPr lang="cs-CZ" sz="4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785" y="1392213"/>
            <a:ext cx="1286445" cy="1927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896" y="14221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64" y="37890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494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595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171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Vyjmenovaná slova po S</vt:lpstr>
      <vt:lpstr>Vyjmenovaná slova po S</vt:lpstr>
      <vt:lpstr>Vyjmenovaná slova po S</vt:lpstr>
      <vt:lpstr>Vyjmenovaná slova po 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45</cp:revision>
  <dcterms:created xsi:type="dcterms:W3CDTF">2012-09-25T14:12:29Z</dcterms:created>
  <dcterms:modified xsi:type="dcterms:W3CDTF">2012-11-09T21:36:25Z</dcterms:modified>
</cp:coreProperties>
</file>